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15" r:id="rId1"/>
    <p:sldMasterId id="2147484489" r:id="rId2"/>
    <p:sldMasterId id="2147484502" r:id="rId3"/>
    <p:sldMasterId id="2147484514" r:id="rId4"/>
    <p:sldMasterId id="2147484526" r:id="rId5"/>
    <p:sldMasterId id="2147484538" r:id="rId6"/>
    <p:sldMasterId id="2147484552" r:id="rId7"/>
    <p:sldMasterId id="2147484564" r:id="rId8"/>
    <p:sldMasterId id="2147484576" r:id="rId9"/>
    <p:sldMasterId id="2147485104" r:id="rId10"/>
  </p:sldMasterIdLst>
  <p:notesMasterIdLst>
    <p:notesMasterId r:id="rId57"/>
  </p:notesMasterIdLst>
  <p:sldIdLst>
    <p:sldId id="256" r:id="rId11"/>
    <p:sldId id="257" r:id="rId12"/>
    <p:sldId id="258" r:id="rId13"/>
    <p:sldId id="259" r:id="rId14"/>
    <p:sldId id="260" r:id="rId15"/>
    <p:sldId id="30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1" r:id="rId56"/>
  </p:sldIdLst>
  <p:sldSz cx="9144000" cy="6858000" type="screen4x3"/>
  <p:notesSz cx="6858000" cy="9144000"/>
  <p:defaultTextStyle>
    <a:defPPr>
      <a:defRPr lang="en-AU"/>
    </a:defPPr>
    <a:lvl1pPr algn="l" rtl="0" fontAlgn="base">
      <a:spcBef>
        <a:spcPct val="0"/>
      </a:spcBef>
      <a:spcAft>
        <a:spcPct val="0"/>
      </a:spcAft>
      <a:defRPr sz="4400" kern="1200">
        <a:solidFill>
          <a:schemeClr val="tx2"/>
        </a:solidFill>
        <a:latin typeface="Times New Roman" charset="0"/>
        <a:ea typeface="Osaka" charset="0"/>
        <a:cs typeface="Osaka" charset="0"/>
      </a:defRPr>
    </a:lvl1pPr>
    <a:lvl2pPr marL="457200" algn="l" rtl="0" fontAlgn="base">
      <a:spcBef>
        <a:spcPct val="0"/>
      </a:spcBef>
      <a:spcAft>
        <a:spcPct val="0"/>
      </a:spcAft>
      <a:defRPr sz="4400" kern="1200">
        <a:solidFill>
          <a:schemeClr val="tx2"/>
        </a:solidFill>
        <a:latin typeface="Times New Roman" charset="0"/>
        <a:ea typeface="Osaka" charset="0"/>
        <a:cs typeface="Osaka" charset="0"/>
      </a:defRPr>
    </a:lvl2pPr>
    <a:lvl3pPr marL="914400" algn="l" rtl="0" fontAlgn="base">
      <a:spcBef>
        <a:spcPct val="0"/>
      </a:spcBef>
      <a:spcAft>
        <a:spcPct val="0"/>
      </a:spcAft>
      <a:defRPr sz="4400" kern="1200">
        <a:solidFill>
          <a:schemeClr val="tx2"/>
        </a:solidFill>
        <a:latin typeface="Times New Roman" charset="0"/>
        <a:ea typeface="Osaka" charset="0"/>
        <a:cs typeface="Osaka" charset="0"/>
      </a:defRPr>
    </a:lvl3pPr>
    <a:lvl4pPr marL="1371600" algn="l" rtl="0" fontAlgn="base">
      <a:spcBef>
        <a:spcPct val="0"/>
      </a:spcBef>
      <a:spcAft>
        <a:spcPct val="0"/>
      </a:spcAft>
      <a:defRPr sz="4400" kern="1200">
        <a:solidFill>
          <a:schemeClr val="tx2"/>
        </a:solidFill>
        <a:latin typeface="Times New Roman" charset="0"/>
        <a:ea typeface="Osaka" charset="0"/>
        <a:cs typeface="Osaka" charset="0"/>
      </a:defRPr>
    </a:lvl4pPr>
    <a:lvl5pPr marL="1828800" algn="l" rtl="0" fontAlgn="base">
      <a:spcBef>
        <a:spcPct val="0"/>
      </a:spcBef>
      <a:spcAft>
        <a:spcPct val="0"/>
      </a:spcAft>
      <a:defRPr sz="4400" kern="1200">
        <a:solidFill>
          <a:schemeClr val="tx2"/>
        </a:solidFill>
        <a:latin typeface="Times New Roman" charset="0"/>
        <a:ea typeface="Osaka" charset="0"/>
        <a:cs typeface="Osaka" charset="0"/>
      </a:defRPr>
    </a:lvl5pPr>
    <a:lvl6pPr marL="2286000" algn="l" defTabSz="457200" rtl="0" eaLnBrk="1" latinLnBrk="0" hangingPunct="1">
      <a:defRPr sz="4400" kern="1200">
        <a:solidFill>
          <a:schemeClr val="tx2"/>
        </a:solidFill>
        <a:latin typeface="Times New Roman" charset="0"/>
        <a:ea typeface="Osaka" charset="0"/>
        <a:cs typeface="Osaka" charset="0"/>
      </a:defRPr>
    </a:lvl6pPr>
    <a:lvl7pPr marL="2743200" algn="l" defTabSz="457200" rtl="0" eaLnBrk="1" latinLnBrk="0" hangingPunct="1">
      <a:defRPr sz="4400" kern="1200">
        <a:solidFill>
          <a:schemeClr val="tx2"/>
        </a:solidFill>
        <a:latin typeface="Times New Roman" charset="0"/>
        <a:ea typeface="Osaka" charset="0"/>
        <a:cs typeface="Osaka" charset="0"/>
      </a:defRPr>
    </a:lvl7pPr>
    <a:lvl8pPr marL="3200400" algn="l" defTabSz="457200" rtl="0" eaLnBrk="1" latinLnBrk="0" hangingPunct="1">
      <a:defRPr sz="4400" kern="1200">
        <a:solidFill>
          <a:schemeClr val="tx2"/>
        </a:solidFill>
        <a:latin typeface="Times New Roman" charset="0"/>
        <a:ea typeface="Osaka" charset="0"/>
        <a:cs typeface="Osaka" charset="0"/>
      </a:defRPr>
    </a:lvl8pPr>
    <a:lvl9pPr marL="3657600" algn="l" defTabSz="457200" rtl="0" eaLnBrk="1" latinLnBrk="0" hangingPunct="1">
      <a:defRPr sz="4400" kern="1200">
        <a:solidFill>
          <a:schemeClr val="tx2"/>
        </a:solidFill>
        <a:latin typeface="Times New Roman" charset="0"/>
        <a:ea typeface="Osaka" charset="0"/>
        <a:cs typeface="Osak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00FF"/>
    <a:srgbClr val="800000"/>
    <a:srgbClr val="FF0000"/>
    <a:srgbClr val="666699"/>
    <a:srgbClr val="A50021"/>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7" d="100"/>
          <a:sy n="97" d="100"/>
        </p:scale>
        <p:origin x="-20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
    </p:cViewPr>
  </p:sorterViewPr>
  <p:notesViewPr>
    <p:cSldViewPr>
      <p:cViewPr varScale="1">
        <p:scale>
          <a:sx n="58" d="100"/>
          <a:sy n="58" d="100"/>
        </p:scale>
        <p:origin x="-181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494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494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endParaRPr lang="en-US"/>
          </a:p>
        </p:txBody>
      </p:sp>
      <p:sp>
        <p:nvSpPr>
          <p:cNvPr id="114692"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4949"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4950"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495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FB63602-80E4-7647-9C1A-2F97F316CBCC}" type="slidenum">
              <a:rPr lang="en-US"/>
              <a:pPr>
                <a:defRPr/>
              </a:pPr>
              <a:t>‹#›</a:t>
            </a:fld>
            <a:endParaRPr lang="en-US"/>
          </a:p>
        </p:txBody>
      </p:sp>
    </p:spTree>
    <p:extLst>
      <p:ext uri="{BB962C8B-B14F-4D97-AF65-F5344CB8AC3E}">
        <p14:creationId xmlns:p14="http://schemas.microsoft.com/office/powerpoint/2010/main" val="235562337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kumimoji="1" sz="1200" kern="1200">
        <a:solidFill>
          <a:schemeClr val="tx1"/>
        </a:solidFill>
        <a:latin typeface="Arial Narrow" pitchFamily="-112" charset="0"/>
        <a:ea typeface="ＭＳ Ｐゴシック" pitchFamily="-112" charset="-128"/>
        <a:cs typeface="+mn-cs"/>
      </a:defRPr>
    </a:lvl2pPr>
    <a:lvl3pPr marL="914400" algn="l" rtl="0" eaLnBrk="0" fontAlgn="base" hangingPunct="0">
      <a:spcBef>
        <a:spcPct val="30000"/>
      </a:spcBef>
      <a:spcAft>
        <a:spcPct val="0"/>
      </a:spcAft>
      <a:defRPr kumimoji="1" sz="1200" kern="1200">
        <a:solidFill>
          <a:schemeClr val="tx1"/>
        </a:solidFill>
        <a:latin typeface="Arial Narrow" pitchFamily="-112" charset="0"/>
        <a:ea typeface="ＭＳ Ｐゴシック" pitchFamily="-112" charset="-128"/>
        <a:cs typeface="+mn-cs"/>
      </a:defRPr>
    </a:lvl3pPr>
    <a:lvl4pPr marL="1371600" algn="l" rtl="0" eaLnBrk="0" fontAlgn="base" hangingPunct="0">
      <a:spcBef>
        <a:spcPct val="30000"/>
      </a:spcBef>
      <a:spcAft>
        <a:spcPct val="0"/>
      </a:spcAft>
      <a:defRPr kumimoji="1" sz="1200" kern="1200">
        <a:solidFill>
          <a:schemeClr val="tx1"/>
        </a:solidFill>
        <a:latin typeface="Arial Narrow" pitchFamily="-112" charset="0"/>
        <a:ea typeface="ＭＳ Ｐゴシック" pitchFamily="-112" charset="-128"/>
        <a:cs typeface="+mn-cs"/>
      </a:defRPr>
    </a:lvl4pPr>
    <a:lvl5pPr marL="1828800" algn="l" rtl="0" eaLnBrk="0" fontAlgn="base" hangingPunct="0">
      <a:spcBef>
        <a:spcPct val="30000"/>
      </a:spcBef>
      <a:spcAft>
        <a:spcPct val="0"/>
      </a:spcAft>
      <a:defRPr kumimoji="1" sz="1200" kern="1200">
        <a:solidFill>
          <a:schemeClr val="tx1"/>
        </a:solidFill>
        <a:latin typeface="Arial Narrow"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solidFill>
            <a:srgbClr val="FFFFFF"/>
          </a:solidFill>
          <a:ln/>
        </p:spPr>
      </p:sp>
      <p:sp>
        <p:nvSpPr>
          <p:cNvPr id="13517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solidFill>
            <a:srgbClr val="FFFFFF"/>
          </a:solidFill>
          <a:ln/>
        </p:spPr>
      </p:sp>
      <p:sp>
        <p:nvSpPr>
          <p:cNvPr id="1372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026"/>
          <p:cNvSpPr>
            <a:spLocks noGrp="1" noRot="1" noChangeAspect="1" noChangeArrowheads="1" noTextEdit="1"/>
          </p:cNvSpPr>
          <p:nvPr>
            <p:ph type="sldImg"/>
          </p:nvPr>
        </p:nvSpPr>
        <p:spPr>
          <a:solidFill>
            <a:srgbClr val="FFFFFF"/>
          </a:solidFill>
          <a:ln/>
        </p:spPr>
      </p:sp>
      <p:sp>
        <p:nvSpPr>
          <p:cNvPr id="13926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026"/>
          <p:cNvSpPr>
            <a:spLocks noGrp="1" noRot="1" noChangeAspect="1" noChangeArrowheads="1" noTextEdit="1"/>
          </p:cNvSpPr>
          <p:nvPr>
            <p:ph type="sldImg"/>
          </p:nvPr>
        </p:nvSpPr>
        <p:spPr>
          <a:solidFill>
            <a:srgbClr val="FFFFFF"/>
          </a:solidFill>
          <a:ln/>
        </p:spPr>
      </p:sp>
      <p:sp>
        <p:nvSpPr>
          <p:cNvPr id="141314"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026"/>
          <p:cNvSpPr>
            <a:spLocks noGrp="1" noRot="1" noChangeAspect="1" noChangeArrowheads="1" noTextEdit="1"/>
          </p:cNvSpPr>
          <p:nvPr>
            <p:ph type="sldImg"/>
          </p:nvPr>
        </p:nvSpPr>
        <p:spPr>
          <a:solidFill>
            <a:srgbClr val="FFFFFF"/>
          </a:solidFill>
          <a:ln/>
        </p:spPr>
      </p:sp>
      <p:sp>
        <p:nvSpPr>
          <p:cNvPr id="143362"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026"/>
          <p:cNvSpPr>
            <a:spLocks noGrp="1" noRot="1" noChangeAspect="1" noChangeArrowheads="1" noTextEdit="1"/>
          </p:cNvSpPr>
          <p:nvPr>
            <p:ph type="sldImg"/>
          </p:nvPr>
        </p:nvSpPr>
        <p:spPr>
          <a:solidFill>
            <a:srgbClr val="FFFFFF"/>
          </a:solidFill>
          <a:ln/>
        </p:spPr>
      </p:sp>
      <p:sp>
        <p:nvSpPr>
          <p:cNvPr id="145410"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solidFill>
            <a:srgbClr val="FFFFFF"/>
          </a:solidFill>
          <a:ln/>
        </p:spPr>
      </p:sp>
      <p:sp>
        <p:nvSpPr>
          <p:cNvPr id="14745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solidFill>
            <a:srgbClr val="FFFFFF"/>
          </a:solidFill>
          <a:ln/>
        </p:spPr>
      </p:sp>
      <p:sp>
        <p:nvSpPr>
          <p:cNvPr id="14950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solidFill>
            <a:srgbClr val="FFFFFF"/>
          </a:solidFill>
          <a:ln/>
        </p:spPr>
      </p:sp>
      <p:sp>
        <p:nvSpPr>
          <p:cNvPr id="15155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DD7BDFBF-7880-3C49-B803-783428596678}" type="slidenum">
              <a:rPr lang="en-US" sz="1200">
                <a:solidFill>
                  <a:srgbClr val="1F497D"/>
                </a:solidFill>
              </a:rPr>
              <a:pPr algn="r" eaLnBrk="1" hangingPunct="1"/>
              <a:t>19</a:t>
            </a:fld>
            <a:endParaRPr lang="en-US" sz="1200">
              <a:solidFill>
                <a:srgbClr val="1F497D"/>
              </a:solidFill>
            </a:endParaRPr>
          </a:p>
        </p:txBody>
      </p:sp>
      <p:sp>
        <p:nvSpPr>
          <p:cNvPr id="153602" name="Rectangle 2"/>
          <p:cNvSpPr>
            <a:spLocks noGrp="1" noRot="1" noChangeAspect="1" noChangeArrowheads="1" noTextEdit="1"/>
          </p:cNvSpPr>
          <p:nvPr>
            <p:ph type="sldImg"/>
          </p:nvPr>
        </p:nvSpPr>
        <p:spPr>
          <a:solidFill>
            <a:srgbClr val="FFFFFF"/>
          </a:solidFill>
          <a:ln/>
        </p:spPr>
      </p:sp>
      <p:sp>
        <p:nvSpPr>
          <p:cNvPr id="15360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70A8AD44-B7DE-6244-9C50-5877A468006D}" type="slidenum">
              <a:rPr lang="en-US" sz="1200">
                <a:solidFill>
                  <a:srgbClr val="1F497D"/>
                </a:solidFill>
              </a:rPr>
              <a:pPr algn="r" eaLnBrk="1" hangingPunct="1"/>
              <a:t>2</a:t>
            </a:fld>
            <a:endParaRPr lang="en-US" sz="1200">
              <a:solidFill>
                <a:srgbClr val="1F497D"/>
              </a:solidFill>
            </a:endParaRPr>
          </a:p>
        </p:txBody>
      </p:sp>
      <p:sp>
        <p:nvSpPr>
          <p:cNvPr id="118786" name="Rectangle 2"/>
          <p:cNvSpPr>
            <a:spLocks noGrp="1" noRot="1" noChangeAspect="1" noChangeArrowheads="1" noTextEdit="1"/>
          </p:cNvSpPr>
          <p:nvPr>
            <p:ph type="sldImg"/>
          </p:nvPr>
        </p:nvSpPr>
        <p:spPr>
          <a:solidFill>
            <a:srgbClr val="FFFFFF"/>
          </a:solidFill>
          <a:ln/>
        </p:spPr>
      </p:sp>
      <p:sp>
        <p:nvSpPr>
          <p:cNvPr id="11878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fld id="{05EC27C4-1684-FE40-A7CC-9CEAB100C3A2}" type="slidenum">
              <a:rPr lang="en-GB" sz="1200">
                <a:solidFill>
                  <a:srgbClr val="FFFFFF"/>
                </a:solidFill>
                <a:latin typeface="Comic Sans MS" charset="0"/>
                <a:ea typeface="ＭＳ Ｐゴシック" charset="0"/>
                <a:cs typeface="ＭＳ Ｐゴシック" charset="0"/>
              </a:rPr>
              <a:pPr eaLnBrk="1" hangingPunct="1"/>
              <a:t>20</a:t>
            </a:fld>
            <a:endParaRPr lang="en-GB" sz="1200">
              <a:solidFill>
                <a:srgbClr val="FFFFFF"/>
              </a:solidFill>
              <a:latin typeface="Comic Sans MS" charset="0"/>
              <a:ea typeface="ＭＳ Ｐゴシック" charset="0"/>
              <a:cs typeface="ＭＳ Ｐゴシック" charset="0"/>
            </a:endParaRPr>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solidFill>
            <a:srgbClr val="FFFFFF"/>
          </a:solidFill>
          <a:ln/>
        </p:spPr>
      </p:sp>
      <p:sp>
        <p:nvSpPr>
          <p:cNvPr id="157698"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solidFill>
            <a:srgbClr val="FFFFFF"/>
          </a:solidFill>
          <a:ln/>
        </p:spPr>
      </p:sp>
      <p:sp>
        <p:nvSpPr>
          <p:cNvPr id="15974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solidFill>
            <a:srgbClr val="FFFFFF"/>
          </a:solidFill>
          <a:ln/>
        </p:spPr>
      </p:sp>
      <p:sp>
        <p:nvSpPr>
          <p:cNvPr id="16179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D644B1F4-1270-8143-9612-CCCC1157337C}" type="slidenum">
              <a:rPr lang="en-US" sz="1200">
                <a:solidFill>
                  <a:srgbClr val="1F497D"/>
                </a:solidFill>
              </a:rPr>
              <a:pPr algn="r" eaLnBrk="1" hangingPunct="1"/>
              <a:t>24</a:t>
            </a:fld>
            <a:endParaRPr lang="en-US" sz="1200">
              <a:solidFill>
                <a:srgbClr val="1F497D"/>
              </a:solidFill>
            </a:endParaRPr>
          </a:p>
        </p:txBody>
      </p:sp>
      <p:sp>
        <p:nvSpPr>
          <p:cNvPr id="163842" name="Rectangle 2"/>
          <p:cNvSpPr>
            <a:spLocks noGrp="1" noRot="1" noChangeAspect="1" noChangeArrowheads="1" noTextEdit="1"/>
          </p:cNvSpPr>
          <p:nvPr>
            <p:ph type="sldImg"/>
          </p:nvPr>
        </p:nvSpPr>
        <p:spPr>
          <a:solidFill>
            <a:srgbClr val="FFFFFF"/>
          </a:solidFill>
          <a:ln/>
        </p:spPr>
      </p:sp>
      <p:sp>
        <p:nvSpPr>
          <p:cNvPr id="16384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145F3D65-15E8-4147-B17C-EFCF05AC5F34}" type="slidenum">
              <a:rPr lang="en-US" sz="1200">
                <a:solidFill>
                  <a:srgbClr val="1F497D"/>
                </a:solidFill>
              </a:rPr>
              <a:pPr algn="r" eaLnBrk="1" hangingPunct="1"/>
              <a:t>25</a:t>
            </a:fld>
            <a:endParaRPr lang="en-US" sz="1200">
              <a:solidFill>
                <a:srgbClr val="1F497D"/>
              </a:solidFill>
            </a:endParaRPr>
          </a:p>
        </p:txBody>
      </p:sp>
      <p:sp>
        <p:nvSpPr>
          <p:cNvPr id="165890" name="Rectangle 2"/>
          <p:cNvSpPr>
            <a:spLocks noGrp="1" noRot="1" noChangeAspect="1" noChangeArrowheads="1"/>
          </p:cNvSpPr>
          <p:nvPr>
            <p:ph type="sldImg"/>
          </p:nvPr>
        </p:nvSpPr>
        <p:spPr>
          <a:solidFill>
            <a:srgbClr val="FFFFFF"/>
          </a:solidFill>
          <a:ln/>
        </p:spPr>
      </p:sp>
      <p:sp>
        <p:nvSpPr>
          <p:cNvPr id="165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8979EFA3-D63D-D941-950C-2F8C837923F5}" type="slidenum">
              <a:rPr lang="en-US" sz="1200">
                <a:solidFill>
                  <a:srgbClr val="1F497D"/>
                </a:solidFill>
              </a:rPr>
              <a:pPr algn="r" eaLnBrk="1" hangingPunct="1"/>
              <a:t>26</a:t>
            </a:fld>
            <a:endParaRPr lang="en-US" sz="1200">
              <a:solidFill>
                <a:srgbClr val="1F497D"/>
              </a:solidFill>
            </a:endParaRPr>
          </a:p>
        </p:txBody>
      </p:sp>
      <p:sp>
        <p:nvSpPr>
          <p:cNvPr id="167938" name="Rectangle 2"/>
          <p:cNvSpPr>
            <a:spLocks noGrp="1" noRot="1" noChangeAspect="1" noChangeArrowheads="1" noTextEdit="1"/>
          </p:cNvSpPr>
          <p:nvPr>
            <p:ph type="sldImg"/>
          </p:nvPr>
        </p:nvSpPr>
        <p:spPr>
          <a:solidFill>
            <a:srgbClr val="FFFFFF"/>
          </a:solidFill>
          <a:ln/>
        </p:spPr>
      </p:sp>
      <p:sp>
        <p:nvSpPr>
          <p:cNvPr id="16793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34EC4A65-14A8-BF4F-81C4-673E5F4A6927}" type="slidenum">
              <a:rPr lang="en-US" sz="1200">
                <a:solidFill>
                  <a:srgbClr val="1F497D"/>
                </a:solidFill>
              </a:rPr>
              <a:pPr algn="r" eaLnBrk="1" hangingPunct="1"/>
              <a:t>27</a:t>
            </a:fld>
            <a:endParaRPr lang="en-US" sz="1200">
              <a:solidFill>
                <a:srgbClr val="1F497D"/>
              </a:solidFill>
            </a:endParaRPr>
          </a:p>
        </p:txBody>
      </p:sp>
      <p:sp>
        <p:nvSpPr>
          <p:cNvPr id="169986" name="Rectangle 2"/>
          <p:cNvSpPr>
            <a:spLocks noGrp="1" noRot="1" noChangeAspect="1" noChangeArrowheads="1" noTextEdit="1"/>
          </p:cNvSpPr>
          <p:nvPr>
            <p:ph type="sldImg"/>
          </p:nvPr>
        </p:nvSpPr>
        <p:spPr>
          <a:solidFill>
            <a:srgbClr val="FFFFFF"/>
          </a:solidFill>
          <a:ln/>
        </p:spPr>
      </p:sp>
      <p:sp>
        <p:nvSpPr>
          <p:cNvPr id="16998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7FD40DE6-9842-4D44-A285-9E0C3EB09739}" type="slidenum">
              <a:rPr lang="en-US" sz="1200">
                <a:solidFill>
                  <a:srgbClr val="1F497D"/>
                </a:solidFill>
              </a:rPr>
              <a:pPr algn="r" eaLnBrk="1" hangingPunct="1"/>
              <a:t>34</a:t>
            </a:fld>
            <a:endParaRPr lang="en-US" sz="1200">
              <a:solidFill>
                <a:srgbClr val="1F497D"/>
              </a:solidFill>
            </a:endParaRPr>
          </a:p>
        </p:txBody>
      </p:sp>
      <p:sp>
        <p:nvSpPr>
          <p:cNvPr id="178178" name="Rectangle 2"/>
          <p:cNvSpPr>
            <a:spLocks noGrp="1" noRot="1" noChangeAspect="1" noChangeArrowheads="1" noTextEdit="1"/>
          </p:cNvSpPr>
          <p:nvPr>
            <p:ph type="sldImg"/>
          </p:nvPr>
        </p:nvSpPr>
        <p:spPr>
          <a:solidFill>
            <a:srgbClr val="FFFFFF"/>
          </a:solidFill>
          <a:ln/>
        </p:spPr>
      </p:sp>
      <p:sp>
        <p:nvSpPr>
          <p:cNvPr id="17817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5F90672D-DCAA-8644-9174-9F9D8982B51E}" type="slidenum">
              <a:rPr lang="en-US" sz="1200">
                <a:solidFill>
                  <a:srgbClr val="1F497D"/>
                </a:solidFill>
              </a:rPr>
              <a:pPr algn="r" eaLnBrk="1" hangingPunct="1"/>
              <a:t>35</a:t>
            </a:fld>
            <a:endParaRPr lang="en-US" sz="1200">
              <a:solidFill>
                <a:srgbClr val="1F497D"/>
              </a:solidFill>
            </a:endParaRPr>
          </a:p>
        </p:txBody>
      </p:sp>
      <p:sp>
        <p:nvSpPr>
          <p:cNvPr id="180226" name="Rectangle 2"/>
          <p:cNvSpPr>
            <a:spLocks noGrp="1" noRot="1" noChangeAspect="1" noChangeArrowheads="1" noTextEdit="1"/>
          </p:cNvSpPr>
          <p:nvPr>
            <p:ph type="sldImg"/>
          </p:nvPr>
        </p:nvSpPr>
        <p:spPr>
          <a:solidFill>
            <a:srgbClr val="FFFFFF"/>
          </a:solidFill>
          <a:ln/>
        </p:spPr>
      </p:sp>
      <p:sp>
        <p:nvSpPr>
          <p:cNvPr id="18022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D22938E4-31CC-3C4B-BE1C-FF65C87FB4E2}" type="slidenum">
              <a:rPr lang="en-US" sz="1200">
                <a:solidFill>
                  <a:srgbClr val="1F497D"/>
                </a:solidFill>
              </a:rPr>
              <a:pPr algn="r" eaLnBrk="1" hangingPunct="1"/>
              <a:t>3</a:t>
            </a:fld>
            <a:endParaRPr lang="en-US" sz="1200">
              <a:solidFill>
                <a:srgbClr val="1F497D"/>
              </a:solidFill>
            </a:endParaRPr>
          </a:p>
        </p:txBody>
      </p:sp>
      <p:sp>
        <p:nvSpPr>
          <p:cNvPr id="120834" name="Rectangle 2"/>
          <p:cNvSpPr>
            <a:spLocks noGrp="1" noRot="1" noChangeAspect="1" noChangeArrowheads="1" noTextEdit="1"/>
          </p:cNvSpPr>
          <p:nvPr>
            <p:ph type="sldImg"/>
          </p:nvPr>
        </p:nvSpPr>
        <p:spPr>
          <a:solidFill>
            <a:srgbClr val="FFFFFF"/>
          </a:solidFill>
          <a:ln/>
        </p:spPr>
      </p:sp>
      <p:sp>
        <p:nvSpPr>
          <p:cNvPr id="12083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3C34257B-E06E-A540-ADEF-3543522BE292}" type="slidenum">
              <a:rPr lang="en-US" sz="1200">
                <a:solidFill>
                  <a:srgbClr val="1F497D"/>
                </a:solidFill>
              </a:rPr>
              <a:pPr algn="r" eaLnBrk="1" hangingPunct="1"/>
              <a:t>36</a:t>
            </a:fld>
            <a:endParaRPr lang="en-US" sz="1200">
              <a:solidFill>
                <a:srgbClr val="1F497D"/>
              </a:solidFill>
            </a:endParaRPr>
          </a:p>
        </p:txBody>
      </p:sp>
      <p:sp>
        <p:nvSpPr>
          <p:cNvPr id="182274" name="Rectangle 2"/>
          <p:cNvSpPr>
            <a:spLocks noGrp="1" noRot="1" noChangeAspect="1" noChangeArrowheads="1" noTextEdit="1"/>
          </p:cNvSpPr>
          <p:nvPr>
            <p:ph type="sldImg"/>
          </p:nvPr>
        </p:nvSpPr>
        <p:spPr>
          <a:solidFill>
            <a:srgbClr val="FFFFFF"/>
          </a:solidFill>
          <a:ln/>
        </p:spPr>
      </p:sp>
      <p:sp>
        <p:nvSpPr>
          <p:cNvPr id="18227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69402FFB-6ED7-FB4C-AED3-45209E3674B9}" type="slidenum">
              <a:rPr lang="en-US" sz="1200">
                <a:solidFill>
                  <a:srgbClr val="1F497D"/>
                </a:solidFill>
              </a:rPr>
              <a:pPr algn="r" eaLnBrk="1" hangingPunct="1"/>
              <a:t>37</a:t>
            </a:fld>
            <a:endParaRPr lang="en-US" sz="1200">
              <a:solidFill>
                <a:srgbClr val="1F497D"/>
              </a:solidFill>
            </a:endParaRPr>
          </a:p>
        </p:txBody>
      </p:sp>
      <p:sp>
        <p:nvSpPr>
          <p:cNvPr id="184322" name="Rectangle 2"/>
          <p:cNvSpPr>
            <a:spLocks noGrp="1" noRot="1" noChangeAspect="1" noChangeArrowheads="1" noTextEdit="1"/>
          </p:cNvSpPr>
          <p:nvPr>
            <p:ph type="sldImg"/>
          </p:nvPr>
        </p:nvSpPr>
        <p:spPr>
          <a:solidFill>
            <a:srgbClr val="FFFFFF"/>
          </a:solidFill>
          <a:ln/>
        </p:spPr>
      </p:sp>
      <p:sp>
        <p:nvSpPr>
          <p:cNvPr id="18432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E80667E0-FEF6-284B-BDC0-471FE858725F}" type="slidenum">
              <a:rPr lang="en-US" sz="1200">
                <a:solidFill>
                  <a:srgbClr val="1F497D"/>
                </a:solidFill>
              </a:rPr>
              <a:pPr algn="r" eaLnBrk="1" hangingPunct="1"/>
              <a:t>38</a:t>
            </a:fld>
            <a:endParaRPr lang="en-US" sz="1200">
              <a:solidFill>
                <a:srgbClr val="1F497D"/>
              </a:solidFill>
            </a:endParaRPr>
          </a:p>
        </p:txBody>
      </p:sp>
      <p:sp>
        <p:nvSpPr>
          <p:cNvPr id="186370" name="Rectangle 2"/>
          <p:cNvSpPr>
            <a:spLocks noGrp="1" noRot="1" noChangeAspect="1" noChangeArrowheads="1" noTextEdit="1"/>
          </p:cNvSpPr>
          <p:nvPr>
            <p:ph type="sldImg"/>
          </p:nvPr>
        </p:nvSpPr>
        <p:spPr>
          <a:solidFill>
            <a:srgbClr val="FFFFFF"/>
          </a:solidFill>
          <a:ln/>
        </p:spPr>
      </p:sp>
      <p:sp>
        <p:nvSpPr>
          <p:cNvPr id="18637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ln/>
        </p:spPr>
      </p:sp>
      <p:sp>
        <p:nvSpPr>
          <p:cNvPr id="1884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5B7CF6B7-6CDF-1446-B9FF-A069B3F5A75A}" type="slidenum">
              <a:rPr lang="en-US" sz="1200">
                <a:solidFill>
                  <a:srgbClr val="1F497D"/>
                </a:solidFill>
              </a:rPr>
              <a:pPr algn="r" eaLnBrk="1" hangingPunct="1"/>
              <a:t>40</a:t>
            </a:fld>
            <a:endParaRPr lang="en-US" sz="1200">
              <a:solidFill>
                <a:srgbClr val="1F497D"/>
              </a:solidFill>
            </a:endParaRPr>
          </a:p>
        </p:txBody>
      </p:sp>
      <p:sp>
        <p:nvSpPr>
          <p:cNvPr id="190466" name="Rectangle 2"/>
          <p:cNvSpPr>
            <a:spLocks noGrp="1" noRot="1" noChangeAspect="1" noChangeArrowheads="1" noTextEdit="1"/>
          </p:cNvSpPr>
          <p:nvPr>
            <p:ph type="sldImg"/>
          </p:nvPr>
        </p:nvSpPr>
        <p:spPr>
          <a:solidFill>
            <a:srgbClr val="FFFFFF"/>
          </a:solidFill>
          <a:ln/>
        </p:spPr>
      </p:sp>
      <p:sp>
        <p:nvSpPr>
          <p:cNvPr id="19046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fld id="{468B9626-76C7-BD48-976A-C2D81F4D03F6}" type="slidenum">
              <a:rPr lang="en-US" sz="1200">
                <a:solidFill>
                  <a:srgbClr val="1F497D"/>
                </a:solidFill>
              </a:rPr>
              <a:pPr eaLnBrk="1" hangingPunct="1"/>
              <a:t>41</a:t>
            </a:fld>
            <a:endParaRPr lang="en-US" sz="1200">
              <a:solidFill>
                <a:srgbClr val="1F497D"/>
              </a:solidFill>
            </a:endParaRPr>
          </a:p>
        </p:txBody>
      </p:sp>
      <p:sp>
        <p:nvSpPr>
          <p:cNvPr id="192514" name="Rectangle 1026"/>
          <p:cNvSpPr>
            <a:spLocks noGrp="1" noRot="1" noChangeAspect="1" noChangeArrowheads="1" noTextEdit="1"/>
          </p:cNvSpPr>
          <p:nvPr>
            <p:ph type="sldImg"/>
          </p:nvPr>
        </p:nvSpPr>
        <p:spPr>
          <a:solidFill>
            <a:srgbClr val="FFFFFF"/>
          </a:solidFill>
          <a:ln/>
        </p:spPr>
      </p:sp>
      <p:sp>
        <p:nvSpPr>
          <p:cNvPr id="19251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CE35164E-DDD3-714C-8290-B6947B94477B}" type="slidenum">
              <a:rPr lang="en-US" sz="1200">
                <a:solidFill>
                  <a:srgbClr val="1F497D"/>
                </a:solidFill>
              </a:rPr>
              <a:pPr algn="r" eaLnBrk="1" hangingPunct="1"/>
              <a:t>42</a:t>
            </a:fld>
            <a:endParaRPr lang="en-US" sz="1200">
              <a:solidFill>
                <a:srgbClr val="1F497D"/>
              </a:solidFill>
            </a:endParaRPr>
          </a:p>
        </p:txBody>
      </p:sp>
      <p:sp>
        <p:nvSpPr>
          <p:cNvPr id="194562" name="Rectangle 2"/>
          <p:cNvSpPr>
            <a:spLocks noGrp="1" noRot="1" noChangeAspect="1" noChangeArrowheads="1" noTextEdit="1"/>
          </p:cNvSpPr>
          <p:nvPr>
            <p:ph type="sldImg"/>
          </p:nvPr>
        </p:nvSpPr>
        <p:spPr>
          <a:solidFill>
            <a:srgbClr val="FFFFFF"/>
          </a:solidFill>
          <a:ln/>
        </p:spPr>
      </p:sp>
      <p:sp>
        <p:nvSpPr>
          <p:cNvPr id="19456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2B369317-E8B1-C04F-A77A-410033B4417A}" type="slidenum">
              <a:rPr lang="en-US" sz="1200">
                <a:solidFill>
                  <a:srgbClr val="1F497D"/>
                </a:solidFill>
              </a:rPr>
              <a:pPr algn="r" eaLnBrk="1" hangingPunct="1"/>
              <a:t>43</a:t>
            </a:fld>
            <a:endParaRPr lang="en-US" sz="1200">
              <a:solidFill>
                <a:srgbClr val="1F497D"/>
              </a:solidFill>
            </a:endParaRPr>
          </a:p>
        </p:txBody>
      </p:sp>
      <p:sp>
        <p:nvSpPr>
          <p:cNvPr id="196610" name="Rectangle 2"/>
          <p:cNvSpPr>
            <a:spLocks noGrp="1" noRot="1" noChangeAspect="1" noChangeArrowheads="1" noTextEdit="1"/>
          </p:cNvSpPr>
          <p:nvPr>
            <p:ph type="sldImg"/>
          </p:nvPr>
        </p:nvSpPr>
        <p:spPr>
          <a:solidFill>
            <a:srgbClr val="FFFFFF"/>
          </a:solidFill>
          <a:ln/>
        </p:spPr>
      </p:sp>
      <p:sp>
        <p:nvSpPr>
          <p:cNvPr id="19661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026"/>
          <p:cNvSpPr>
            <a:spLocks noGrp="1" noRot="1" noChangeAspect="1" noChangeArrowheads="1" noTextEdit="1"/>
          </p:cNvSpPr>
          <p:nvPr>
            <p:ph type="sldImg"/>
          </p:nvPr>
        </p:nvSpPr>
        <p:spPr>
          <a:solidFill>
            <a:srgbClr val="FFFFFF"/>
          </a:solidFill>
          <a:ln/>
        </p:spPr>
      </p:sp>
      <p:sp>
        <p:nvSpPr>
          <p:cNvPr id="198658"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95CF0173-6BF2-EA42-A5C6-FFA39C0EC5ED}" type="slidenum">
              <a:rPr lang="en-US" sz="1200">
                <a:solidFill>
                  <a:srgbClr val="1F497D"/>
                </a:solidFill>
              </a:rPr>
              <a:pPr algn="r" eaLnBrk="1" hangingPunct="1"/>
              <a:t>45</a:t>
            </a:fld>
            <a:endParaRPr lang="en-US" sz="1200">
              <a:solidFill>
                <a:srgbClr val="1F497D"/>
              </a:solidFill>
            </a:endParaRPr>
          </a:p>
        </p:txBody>
      </p:sp>
      <p:sp>
        <p:nvSpPr>
          <p:cNvPr id="200706" name="Rectangle 2"/>
          <p:cNvSpPr>
            <a:spLocks noGrp="1" noRot="1" noChangeAspect="1" noChangeArrowheads="1" noTextEdit="1"/>
          </p:cNvSpPr>
          <p:nvPr>
            <p:ph type="sldImg"/>
          </p:nvPr>
        </p:nvSpPr>
        <p:spPr>
          <a:solidFill>
            <a:srgbClr val="FFFFFF"/>
          </a:solidFill>
          <a:ln/>
        </p:spPr>
      </p:sp>
      <p:sp>
        <p:nvSpPr>
          <p:cNvPr id="20070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a:solidFill>
            <a:srgbClr val="FFFFFF"/>
          </a:solidFill>
          <a:ln/>
        </p:spPr>
      </p:sp>
      <p:sp>
        <p:nvSpPr>
          <p:cNvPr id="12288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solidFill>
            <a:srgbClr val="FFFFFF"/>
          </a:solidFill>
          <a:ln/>
        </p:spPr>
      </p:sp>
      <p:sp>
        <p:nvSpPr>
          <p:cNvPr id="12493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B57E28BC-1F0F-8D44-9020-6D90912193A5}" type="slidenum">
              <a:rPr lang="en-US" sz="1200">
                <a:solidFill>
                  <a:srgbClr val="1F497D"/>
                </a:solidFill>
              </a:rPr>
              <a:pPr algn="r" eaLnBrk="1" hangingPunct="1"/>
              <a:t>6</a:t>
            </a:fld>
            <a:endParaRPr lang="en-US" sz="1200">
              <a:solidFill>
                <a:srgbClr val="1F497D"/>
              </a:solidFill>
            </a:endParaRPr>
          </a:p>
        </p:txBody>
      </p:sp>
      <p:sp>
        <p:nvSpPr>
          <p:cNvPr id="126978" name="Rectangle 2"/>
          <p:cNvSpPr>
            <a:spLocks noGrp="1" noRot="1" noChangeAspect="1" noChangeArrowheads="1" noTextEdit="1"/>
          </p:cNvSpPr>
          <p:nvPr>
            <p:ph type="sldImg"/>
          </p:nvPr>
        </p:nvSpPr>
        <p:spPr>
          <a:solidFill>
            <a:srgbClr val="FFFFFF"/>
          </a:solidFill>
          <a:ln/>
        </p:spPr>
      </p:sp>
      <p:sp>
        <p:nvSpPr>
          <p:cNvPr id="12697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C6E7E167-F4F4-E046-8E68-3E55CD9E4568}" type="slidenum">
              <a:rPr lang="en-US" sz="1200">
                <a:solidFill>
                  <a:srgbClr val="1F497D"/>
                </a:solidFill>
              </a:rPr>
              <a:pPr algn="r" eaLnBrk="1" hangingPunct="1"/>
              <a:t>7</a:t>
            </a:fld>
            <a:endParaRPr lang="en-US" sz="1200">
              <a:solidFill>
                <a:srgbClr val="1F497D"/>
              </a:solidFill>
            </a:endParaRPr>
          </a:p>
        </p:txBody>
      </p:sp>
      <p:sp>
        <p:nvSpPr>
          <p:cNvPr id="129026" name="Rectangle 2"/>
          <p:cNvSpPr>
            <a:spLocks noGrp="1" noRot="1" noChangeAspect="1" noChangeArrowheads="1" noTextEdit="1"/>
          </p:cNvSpPr>
          <p:nvPr>
            <p:ph type="sldImg"/>
          </p:nvPr>
        </p:nvSpPr>
        <p:spPr>
          <a:solidFill>
            <a:srgbClr val="FFFFFF"/>
          </a:solidFill>
          <a:ln/>
        </p:spPr>
      </p:sp>
      <p:sp>
        <p:nvSpPr>
          <p:cNvPr id="12902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D838BC1D-823E-8141-8562-7F3C66C87765}" type="slidenum">
              <a:rPr lang="en-US" sz="1200">
                <a:solidFill>
                  <a:srgbClr val="1F497D"/>
                </a:solidFill>
              </a:rPr>
              <a:pPr algn="r" eaLnBrk="1" hangingPunct="1"/>
              <a:t>8</a:t>
            </a:fld>
            <a:endParaRPr lang="en-US" sz="1200">
              <a:solidFill>
                <a:srgbClr val="1F497D"/>
              </a:solidFill>
            </a:endParaRPr>
          </a:p>
        </p:txBody>
      </p:sp>
      <p:sp>
        <p:nvSpPr>
          <p:cNvPr id="131074" name="Rectangle 2"/>
          <p:cNvSpPr>
            <a:spLocks noGrp="1" noRot="1" noChangeAspect="1" noChangeArrowheads="1" noTextEdit="1"/>
          </p:cNvSpPr>
          <p:nvPr>
            <p:ph type="sldImg"/>
          </p:nvPr>
        </p:nvSpPr>
        <p:spPr>
          <a:solidFill>
            <a:srgbClr val="FFFFFF"/>
          </a:solidFill>
          <a:ln/>
        </p:spPr>
      </p:sp>
      <p:sp>
        <p:nvSpPr>
          <p:cNvPr id="13107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1F191437-6E46-F044-BE1E-ECD94D28CAE1}" type="slidenum">
              <a:rPr lang="en-US" sz="1200">
                <a:solidFill>
                  <a:srgbClr val="1F497D"/>
                </a:solidFill>
              </a:rPr>
              <a:pPr algn="r" eaLnBrk="1" hangingPunct="1"/>
              <a:t>9</a:t>
            </a:fld>
            <a:endParaRPr lang="en-US" sz="1200">
              <a:solidFill>
                <a:srgbClr val="1F497D"/>
              </a:solidFill>
            </a:endParaRPr>
          </a:p>
        </p:txBody>
      </p:sp>
      <p:sp>
        <p:nvSpPr>
          <p:cNvPr id="133122" name="Rectangle 2"/>
          <p:cNvSpPr>
            <a:spLocks noGrp="1" noRot="1" noChangeAspect="1" noChangeArrowheads="1" noTextEdit="1"/>
          </p:cNvSpPr>
          <p:nvPr>
            <p:ph type="sldImg"/>
          </p:nvPr>
        </p:nvSpPr>
        <p:spPr>
          <a:solidFill>
            <a:srgbClr val="FFFFFF"/>
          </a:solidFill>
          <a:ln/>
        </p:spPr>
      </p:sp>
      <p:sp>
        <p:nvSpPr>
          <p:cNvPr id="13312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png"/><Relationship Id="rId1" Type="http://schemas.openxmlformats.org/officeDocument/2006/relationships/slideMaster" Target="../slideMasters/slideMaster8.xml"/><Relationship Id="rId2"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7"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fontAlgn="base">
              <a:spcBef>
                <a:spcPct val="0"/>
              </a:spcBef>
              <a:spcAft>
                <a:spcPct val="0"/>
              </a:spcAft>
              <a:defRPr>
                <a:solidFill>
                  <a:srgbClr val="CBD8DD"/>
                </a:solidFill>
                <a:ea typeface="Osaka" charset="0"/>
                <a:cs typeface="Osaka" charset="0"/>
              </a:defRPr>
            </a:lvl1pPr>
          </a:lstStyle>
          <a:p>
            <a:pPr>
              <a:defRPr/>
            </a:pPr>
            <a:fld id="{390C1169-7CFE-B344-977A-F71C69CE7FF0}" type="datetime4">
              <a:rPr lang="en-US"/>
              <a:pPr>
                <a:defRPr/>
              </a:pPr>
              <a:t>July 12, 2017</a:t>
            </a:fld>
            <a:endParaRPr lang="en-US"/>
          </a:p>
        </p:txBody>
      </p:sp>
      <p:sp>
        <p:nvSpPr>
          <p:cNvPr id="9" name="Footer Placeholder 4"/>
          <p:cNvSpPr>
            <a:spLocks noGrp="1"/>
          </p:cNvSpPr>
          <p:nvPr>
            <p:ph type="ftr" sz="quarter" idx="11"/>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11" name="Slide Number Placeholder 5"/>
          <p:cNvSpPr>
            <a:spLocks noGrp="1"/>
          </p:cNvSpPr>
          <p:nvPr>
            <p:ph type="sldNum" sz="quarter" idx="12"/>
          </p:nvPr>
        </p:nvSpPr>
        <p:spPr/>
        <p:txBody>
          <a:bodyPr/>
          <a:lstStyle>
            <a:lvl1pPr fontAlgn="base">
              <a:spcBef>
                <a:spcPct val="0"/>
              </a:spcBef>
              <a:spcAft>
                <a:spcPct val="0"/>
              </a:spcAft>
              <a:defRPr>
                <a:ea typeface="Osaka" charset="0"/>
                <a:cs typeface="Osaka" charset="0"/>
              </a:defRPr>
            </a:lvl1pPr>
          </a:lstStyle>
          <a:p>
            <a:pPr>
              <a:defRPr/>
            </a:pPr>
            <a:fld id="{7CD990D0-F61F-3240-A174-A083B890D439}" type="slidenum">
              <a:rPr lang="en-US"/>
              <a:pPr>
                <a:defRPr/>
              </a:pPr>
              <a:t>‹#›</a:t>
            </a:fld>
            <a:endParaRPr lang="en-US" dirty="0"/>
          </a:p>
        </p:txBody>
      </p:sp>
    </p:spTree>
    <p:extLst>
      <p:ext uri="{BB962C8B-B14F-4D97-AF65-F5344CB8AC3E}">
        <p14:creationId xmlns:p14="http://schemas.microsoft.com/office/powerpoint/2010/main" val="303329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Osaka" charset="0"/>
                <a:cs typeface="Osaka" charset="0"/>
              </a:defRPr>
            </a:lvl1pPr>
          </a:lstStyle>
          <a:p>
            <a:pPr>
              <a:defRPr/>
            </a:pPr>
            <a:fld id="{AF119237-00E8-48F5-9A77-8496B8A0E541}" type="datetimeFigureOut">
              <a:rPr lang="en-US"/>
              <a:pPr>
                <a:defRPr/>
              </a:pPr>
              <a:t>12/7/17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Osaka" charset="0"/>
                <a:cs typeface="Osaka" charset="0"/>
              </a:defRPr>
            </a:lvl1pPr>
          </a:lstStyle>
          <a:p>
            <a:pPr>
              <a:defRPr/>
            </a:pPr>
            <a:fld id="{74DDFE13-FF62-1B4F-A29E-53F55C86136C}" type="slidenum">
              <a:rPr lang="en-US"/>
              <a:pPr>
                <a:defRPr/>
              </a:pPr>
              <a:t>‹#›</a:t>
            </a:fld>
            <a:endParaRPr lang="en-US"/>
          </a:p>
        </p:txBody>
      </p:sp>
    </p:spTree>
    <p:extLst>
      <p:ext uri="{BB962C8B-B14F-4D97-AF65-F5344CB8AC3E}">
        <p14:creationId xmlns:p14="http://schemas.microsoft.com/office/powerpoint/2010/main" val="3422636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6" name="Date Placeholder 4"/>
          <p:cNvSpPr>
            <a:spLocks noGrp="1"/>
          </p:cNvSpPr>
          <p:nvPr>
            <p:ph type="dt" sz="half" idx="14"/>
          </p:nvPr>
        </p:nvSpPr>
        <p:spPr/>
        <p:txBody>
          <a:bodyPr/>
          <a:lstStyle>
            <a:lvl1pPr fontAlgn="base">
              <a:spcBef>
                <a:spcPct val="0"/>
              </a:spcBef>
              <a:spcAft>
                <a:spcPct val="0"/>
              </a:spcAft>
              <a:defRPr>
                <a:solidFill>
                  <a:srgbClr val="CBD8DD"/>
                </a:solidFill>
              </a:defRPr>
            </a:lvl1pPr>
          </a:lstStyle>
          <a:p>
            <a:pPr>
              <a:defRPr/>
            </a:pPr>
            <a:fld id="{8972B5B1-C295-C54F-8763-80F75F8522AB}" type="datetime4">
              <a:rPr lang="en-US"/>
              <a:pPr>
                <a:defRPr/>
              </a:pPr>
              <a:t>July 12, 2017</a:t>
            </a:fld>
            <a:endParaRPr lang="en-US"/>
          </a:p>
        </p:txBody>
      </p:sp>
      <p:sp>
        <p:nvSpPr>
          <p:cNvPr id="7" name="Footer Placeholder 5"/>
          <p:cNvSpPr>
            <a:spLocks noGrp="1"/>
          </p:cNvSpPr>
          <p:nvPr>
            <p:ph type="ftr" sz="quarter" idx="15"/>
          </p:nvPr>
        </p:nvSpPr>
        <p:spPr/>
        <p:txBody>
          <a:bodyPr/>
          <a:lstStyle>
            <a:lvl1pPr fontAlgn="base">
              <a:spcBef>
                <a:spcPct val="0"/>
              </a:spcBef>
              <a:spcAft>
                <a:spcPct val="0"/>
              </a:spcAft>
              <a:defRPr/>
            </a:lvl1pPr>
          </a:lstStyle>
          <a:p>
            <a:pPr>
              <a:defRPr/>
            </a:pPr>
            <a:endParaRPr lang="en-US"/>
          </a:p>
        </p:txBody>
      </p:sp>
      <p:sp>
        <p:nvSpPr>
          <p:cNvPr id="8" name="Slide Number Placeholder 6"/>
          <p:cNvSpPr>
            <a:spLocks noGrp="1"/>
          </p:cNvSpPr>
          <p:nvPr>
            <p:ph type="sldNum" sz="quarter" idx="16"/>
          </p:nvPr>
        </p:nvSpPr>
        <p:spPr/>
        <p:txBody>
          <a:bodyPr/>
          <a:lstStyle>
            <a:lvl1pPr fontAlgn="base">
              <a:spcBef>
                <a:spcPct val="0"/>
              </a:spcBef>
              <a:spcAft>
                <a:spcPct val="0"/>
              </a:spcAft>
              <a:defRPr/>
            </a:lvl1pPr>
          </a:lstStyle>
          <a:p>
            <a:pPr>
              <a:defRPr/>
            </a:pPr>
            <a:fld id="{B24658B8-CC41-564F-B0C0-E6804AAF1BD8}" type="slidenum">
              <a:rPr lang="en-US"/>
              <a:pPr>
                <a:defRPr/>
              </a:pPr>
              <a:t>‹#›</a:t>
            </a:fld>
            <a:endParaRPr lang="en-US"/>
          </a:p>
        </p:txBody>
      </p:sp>
    </p:spTree>
    <p:extLst>
      <p:ext uri="{BB962C8B-B14F-4D97-AF65-F5344CB8AC3E}">
        <p14:creationId xmlns:p14="http://schemas.microsoft.com/office/powerpoint/2010/main" val="29430962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AF119237-00E8-48F5-9A77-8496B8A0E541}" type="datetimeFigureOut">
              <a:rPr lang="en-US"/>
              <a:pPr>
                <a:defRPr/>
              </a:pPr>
              <a:t>12/7/17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311A924C-2659-A645-B0E9-E4802F86CC89}" type="slidenum">
              <a:rPr lang="en-US"/>
              <a:pPr>
                <a:defRPr/>
              </a:pPr>
              <a:t>‹#›</a:t>
            </a:fld>
            <a:endParaRPr lang="en-US"/>
          </a:p>
        </p:txBody>
      </p:sp>
    </p:spTree>
    <p:extLst>
      <p:ext uri="{BB962C8B-B14F-4D97-AF65-F5344CB8AC3E}">
        <p14:creationId xmlns:p14="http://schemas.microsoft.com/office/powerpoint/2010/main" val="13727369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AF119237-00E8-48F5-9A77-8496B8A0E541}" type="datetimeFigureOut">
              <a:rPr lang="en-US"/>
              <a:pPr>
                <a:defRPr/>
              </a:pPr>
              <a:t>12/7/17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C8B690C7-C1C4-E34F-A572-4D8B6A467992}" type="slidenum">
              <a:rPr lang="en-US"/>
              <a:pPr>
                <a:defRPr/>
              </a:pPr>
              <a:t>‹#›</a:t>
            </a:fld>
            <a:endParaRPr lang="en-US"/>
          </a:p>
        </p:txBody>
      </p:sp>
    </p:spTree>
    <p:extLst>
      <p:ext uri="{BB962C8B-B14F-4D97-AF65-F5344CB8AC3E}">
        <p14:creationId xmlns:p14="http://schemas.microsoft.com/office/powerpoint/2010/main" val="1608866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26187057"/>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98775814"/>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73066168"/>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60722674"/>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37042735"/>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60627331"/>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6454759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Osaka" charset="0"/>
                <a:cs typeface="Osaka" charset="0"/>
              </a:defRPr>
            </a:lvl1pPr>
          </a:lstStyle>
          <a:p>
            <a:pPr>
              <a:defRPr/>
            </a:pPr>
            <a:fld id="{AF119237-00E8-48F5-9A77-8496B8A0E541}" type="datetimeFigureOut">
              <a:rPr lang="en-US"/>
              <a:pPr>
                <a:defRPr/>
              </a:pPr>
              <a:t>12/7/17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Osaka" charset="0"/>
                <a:cs typeface="Osaka" charset="0"/>
              </a:defRPr>
            </a:lvl1pPr>
          </a:lstStyle>
          <a:p>
            <a:pPr>
              <a:defRPr/>
            </a:pPr>
            <a:fld id="{0942DFD5-414F-2D49-AD7C-50B3E3196CD6}" type="slidenum">
              <a:rPr lang="en-US"/>
              <a:pPr>
                <a:defRPr/>
              </a:pPr>
              <a:t>‹#›</a:t>
            </a:fld>
            <a:endParaRPr lang="en-US"/>
          </a:p>
        </p:txBody>
      </p:sp>
    </p:spTree>
    <p:extLst>
      <p:ext uri="{BB962C8B-B14F-4D97-AF65-F5344CB8AC3E}">
        <p14:creationId xmlns:p14="http://schemas.microsoft.com/office/powerpoint/2010/main" val="2912406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69018345"/>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54060679"/>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19385819"/>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1528630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849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849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Osaka"/>
                <a:cs typeface="Osaka"/>
              </a:defRPr>
            </a:lvl1pPr>
          </a:lstStyle>
          <a:p>
            <a:pPr>
              <a:defRPr/>
            </a:pPr>
            <a:fld id="{93B15020-2EE4-C54A-A148-92E1EEF40BFF}" type="slidenum">
              <a:rPr lang="en-US"/>
              <a:pPr>
                <a:defRPr/>
              </a:pPr>
              <a:t>‹#›</a:t>
            </a:fld>
            <a:endParaRPr lang="en-US"/>
          </a:p>
        </p:txBody>
      </p:sp>
    </p:spTree>
    <p:extLst>
      <p:ext uri="{BB962C8B-B14F-4D97-AF65-F5344CB8AC3E}">
        <p14:creationId xmlns:p14="http://schemas.microsoft.com/office/powerpoint/2010/main" val="1539700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Osaka"/>
                <a:cs typeface="Osaka"/>
              </a:defRPr>
            </a:lvl1pPr>
          </a:lstStyle>
          <a:p>
            <a:pPr>
              <a:defRPr/>
            </a:pPr>
            <a:fld id="{D5B4E5E9-859B-CC44-A931-4D190A0D28B1}" type="slidenum">
              <a:rPr lang="en-US"/>
              <a:pPr>
                <a:defRPr/>
              </a:pPr>
              <a:t>‹#›</a:t>
            </a:fld>
            <a:endParaRPr lang="en-US"/>
          </a:p>
        </p:txBody>
      </p:sp>
    </p:spTree>
    <p:extLst>
      <p:ext uri="{BB962C8B-B14F-4D97-AF65-F5344CB8AC3E}">
        <p14:creationId xmlns:p14="http://schemas.microsoft.com/office/powerpoint/2010/main" val="144402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Osaka"/>
                <a:cs typeface="Osaka"/>
              </a:defRPr>
            </a:lvl1pPr>
          </a:lstStyle>
          <a:p>
            <a:pPr>
              <a:defRPr/>
            </a:pPr>
            <a:fld id="{81381C0D-6315-4A41-A5D9-E8F134ECC341}" type="slidenum">
              <a:rPr lang="en-US"/>
              <a:pPr>
                <a:defRPr/>
              </a:pPr>
              <a:t>‹#›</a:t>
            </a:fld>
            <a:endParaRPr lang="en-US"/>
          </a:p>
        </p:txBody>
      </p:sp>
    </p:spTree>
    <p:extLst>
      <p:ext uri="{BB962C8B-B14F-4D97-AF65-F5344CB8AC3E}">
        <p14:creationId xmlns:p14="http://schemas.microsoft.com/office/powerpoint/2010/main" val="1386093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Osaka"/>
                <a:cs typeface="Osaka"/>
              </a:defRPr>
            </a:lvl1pPr>
          </a:lstStyle>
          <a:p>
            <a:pPr>
              <a:defRPr/>
            </a:pPr>
            <a:fld id="{FB0088D2-73B4-B14C-9F1D-37084B32E5D5}" type="slidenum">
              <a:rPr lang="en-US"/>
              <a:pPr>
                <a:defRPr/>
              </a:pPr>
              <a:t>‹#›</a:t>
            </a:fld>
            <a:endParaRPr lang="en-US"/>
          </a:p>
        </p:txBody>
      </p:sp>
    </p:spTree>
    <p:extLst>
      <p:ext uri="{BB962C8B-B14F-4D97-AF65-F5344CB8AC3E}">
        <p14:creationId xmlns:p14="http://schemas.microsoft.com/office/powerpoint/2010/main" val="4136551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8"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Osaka"/>
                <a:cs typeface="Osaka"/>
              </a:defRPr>
            </a:lvl1pPr>
          </a:lstStyle>
          <a:p>
            <a:pPr>
              <a:defRPr/>
            </a:pPr>
            <a:fld id="{663FFEDC-E000-1044-B038-3C1B10F6F96D}" type="slidenum">
              <a:rPr lang="en-US"/>
              <a:pPr>
                <a:defRPr/>
              </a:pPr>
              <a:t>‹#›</a:t>
            </a:fld>
            <a:endParaRPr lang="en-US"/>
          </a:p>
        </p:txBody>
      </p:sp>
    </p:spTree>
    <p:extLst>
      <p:ext uri="{BB962C8B-B14F-4D97-AF65-F5344CB8AC3E}">
        <p14:creationId xmlns:p14="http://schemas.microsoft.com/office/powerpoint/2010/main" val="2952205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Osaka"/>
                <a:cs typeface="Osaka"/>
              </a:defRPr>
            </a:lvl1pPr>
          </a:lstStyle>
          <a:p>
            <a:pPr>
              <a:defRPr/>
            </a:pPr>
            <a:fld id="{998DCDF2-5397-F740-B794-F48A7781F285}" type="slidenum">
              <a:rPr lang="en-US"/>
              <a:pPr>
                <a:defRPr/>
              </a:pPr>
              <a:t>‹#›</a:t>
            </a:fld>
            <a:endParaRPr lang="en-US"/>
          </a:p>
        </p:txBody>
      </p:sp>
    </p:spTree>
    <p:extLst>
      <p:ext uri="{BB962C8B-B14F-4D97-AF65-F5344CB8AC3E}">
        <p14:creationId xmlns:p14="http://schemas.microsoft.com/office/powerpoint/2010/main" val="2076980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Osaka"/>
                <a:cs typeface="Osaka"/>
              </a:defRPr>
            </a:lvl1pPr>
          </a:lstStyle>
          <a:p>
            <a:pPr>
              <a:defRPr/>
            </a:pPr>
            <a:fld id="{C5EB25E8-0324-694D-861E-92CAFA25B9CC}" type="slidenum">
              <a:rPr lang="en-US"/>
              <a:pPr>
                <a:defRPr/>
              </a:pPr>
              <a:t>‹#›</a:t>
            </a:fld>
            <a:endParaRPr lang="en-US"/>
          </a:p>
        </p:txBody>
      </p:sp>
    </p:spTree>
    <p:extLst>
      <p:ext uri="{BB962C8B-B14F-4D97-AF65-F5344CB8AC3E}">
        <p14:creationId xmlns:p14="http://schemas.microsoft.com/office/powerpoint/2010/main" val="2821330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Osaka"/>
                <a:cs typeface="Osaka"/>
              </a:defRPr>
            </a:lvl1pPr>
          </a:lstStyle>
          <a:p>
            <a:pPr>
              <a:defRPr/>
            </a:pPr>
            <a:fld id="{F808D7DE-7B07-7A4F-AC48-38509FBAE4A6}" type="slidenum">
              <a:rPr lang="en-US"/>
              <a:pPr>
                <a:defRPr/>
              </a:pPr>
              <a:t>‹#›</a:t>
            </a:fld>
            <a:endParaRPr lang="en-US"/>
          </a:p>
        </p:txBody>
      </p:sp>
    </p:spTree>
    <p:extLst>
      <p:ext uri="{BB962C8B-B14F-4D97-AF65-F5344CB8AC3E}">
        <p14:creationId xmlns:p14="http://schemas.microsoft.com/office/powerpoint/2010/main" val="205324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p:cNvSpPr>
            <a:spLocks noChangeAspect="1" noEditPoints="1"/>
          </p:cNvSpPr>
          <p:nvPr/>
        </p:nvSpPr>
        <p:spPr bwMode="auto">
          <a:xfrm>
            <a:off x="5489575" y="0"/>
            <a:ext cx="3394075" cy="6858000"/>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fontAlgn="base">
              <a:spcBef>
                <a:spcPct val="0"/>
              </a:spcBef>
              <a:spcAft>
                <a:spcPct val="0"/>
              </a:spcAft>
              <a:defRPr>
                <a:ea typeface="Osaka" charset="0"/>
                <a:cs typeface="Osaka" charset="0"/>
              </a:defRPr>
            </a:lvl1pPr>
          </a:lstStyle>
          <a:p>
            <a:pPr>
              <a:defRPr/>
            </a:pPr>
            <a:fld id="{F8CDAEF8-75C3-054F-9327-7E73BAD83303}" type="datetime4">
              <a:rPr lang="en-US"/>
              <a:pPr>
                <a:defRPr/>
              </a:pPr>
              <a:t>July 12, 2017</a:t>
            </a:fld>
            <a:endParaRPr lang="en-US"/>
          </a:p>
        </p:txBody>
      </p:sp>
      <p:sp>
        <p:nvSpPr>
          <p:cNvPr id="6" name="Footer Placeholder 4"/>
          <p:cNvSpPr>
            <a:spLocks noGrp="1"/>
          </p:cNvSpPr>
          <p:nvPr>
            <p:ph type="ftr" sz="quarter" idx="15"/>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7" name="Slide Number Placeholder 5"/>
          <p:cNvSpPr>
            <a:spLocks noGrp="1"/>
          </p:cNvSpPr>
          <p:nvPr>
            <p:ph type="sldNum" sz="quarter" idx="16"/>
          </p:nvPr>
        </p:nvSpPr>
        <p:spPr/>
        <p:txBody>
          <a:bodyPr/>
          <a:lstStyle>
            <a:lvl1pPr fontAlgn="base">
              <a:spcBef>
                <a:spcPct val="0"/>
              </a:spcBef>
              <a:spcAft>
                <a:spcPct val="0"/>
              </a:spcAft>
              <a:defRPr>
                <a:ea typeface="Osaka" charset="0"/>
                <a:cs typeface="Osaka" charset="0"/>
              </a:defRPr>
            </a:lvl1pPr>
          </a:lstStyle>
          <a:p>
            <a:pPr>
              <a:defRPr/>
            </a:pPr>
            <a:fld id="{E7B3DDA1-A8ED-7642-A908-062E40BD012B}" type="slidenum">
              <a:rPr lang="en-US"/>
              <a:pPr>
                <a:defRPr/>
              </a:pPr>
              <a:t>‹#›</a:t>
            </a:fld>
            <a:endParaRPr lang="en-US"/>
          </a:p>
        </p:txBody>
      </p:sp>
    </p:spTree>
    <p:extLst>
      <p:ext uri="{BB962C8B-B14F-4D97-AF65-F5344CB8AC3E}">
        <p14:creationId xmlns:p14="http://schemas.microsoft.com/office/powerpoint/2010/main" val="4142914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Osaka"/>
                <a:cs typeface="Osaka"/>
              </a:defRPr>
            </a:lvl1pPr>
          </a:lstStyle>
          <a:p>
            <a:pPr>
              <a:defRPr/>
            </a:pPr>
            <a:fld id="{EDC0D7F4-3C8A-1C41-8BF0-E07B139FCEDC}" type="slidenum">
              <a:rPr lang="en-US"/>
              <a:pPr>
                <a:defRPr/>
              </a:pPr>
              <a:t>‹#›</a:t>
            </a:fld>
            <a:endParaRPr lang="en-US"/>
          </a:p>
        </p:txBody>
      </p:sp>
    </p:spTree>
    <p:extLst>
      <p:ext uri="{BB962C8B-B14F-4D97-AF65-F5344CB8AC3E}">
        <p14:creationId xmlns:p14="http://schemas.microsoft.com/office/powerpoint/2010/main" val="2212728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Osaka"/>
                <a:cs typeface="Osaka"/>
              </a:defRPr>
            </a:lvl1pPr>
          </a:lstStyle>
          <a:p>
            <a:pPr>
              <a:defRPr/>
            </a:pPr>
            <a:fld id="{39DF5196-ABB4-D44A-B6C7-9A841EA32609}" type="slidenum">
              <a:rPr lang="en-US"/>
              <a:pPr>
                <a:defRPr/>
              </a:pPr>
              <a:t>‹#›</a:t>
            </a:fld>
            <a:endParaRPr lang="en-US"/>
          </a:p>
        </p:txBody>
      </p:sp>
    </p:spTree>
    <p:extLst>
      <p:ext uri="{BB962C8B-B14F-4D97-AF65-F5344CB8AC3E}">
        <p14:creationId xmlns:p14="http://schemas.microsoft.com/office/powerpoint/2010/main" val="2993046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Osaka"/>
                <a:cs typeface="Osaka"/>
              </a:defRPr>
            </a:lvl1pPr>
          </a:lstStyle>
          <a:p>
            <a:pPr>
              <a:defRPr/>
            </a:pPr>
            <a:fld id="{2398438D-469C-504E-AF84-43057995AFC4}" type="slidenum">
              <a:rPr lang="en-US"/>
              <a:pPr>
                <a:defRPr/>
              </a:pPr>
              <a:t>‹#›</a:t>
            </a:fld>
            <a:endParaRPr lang="en-US"/>
          </a:p>
        </p:txBody>
      </p:sp>
    </p:spTree>
    <p:extLst>
      <p:ext uri="{BB962C8B-B14F-4D97-AF65-F5344CB8AC3E}">
        <p14:creationId xmlns:p14="http://schemas.microsoft.com/office/powerpoint/2010/main" val="2687057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Osaka"/>
                <a:cs typeface="Osaka"/>
              </a:defRPr>
            </a:lvl1pPr>
          </a:lstStyle>
          <a:p>
            <a:pPr>
              <a:defRPr/>
            </a:pPr>
            <a:fld id="{01702DC0-210F-1941-83BD-31DF2C4EA03C}" type="slidenum">
              <a:rPr lang="en-US"/>
              <a:pPr>
                <a:defRPr/>
              </a:pPr>
              <a:t>‹#›</a:t>
            </a:fld>
            <a:endParaRPr lang="en-US"/>
          </a:p>
        </p:txBody>
      </p:sp>
    </p:spTree>
    <p:extLst>
      <p:ext uri="{BB962C8B-B14F-4D97-AF65-F5344CB8AC3E}">
        <p14:creationId xmlns:p14="http://schemas.microsoft.com/office/powerpoint/2010/main" val="1674052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B55D57F-73FB-C04E-B49A-881E42742F4A}" type="slidenum">
              <a:rPr lang="en-US"/>
              <a:pPr>
                <a:defRPr/>
              </a:pPr>
              <a:t>‹#›</a:t>
            </a:fld>
            <a:endParaRPr lang="en-US"/>
          </a:p>
        </p:txBody>
      </p:sp>
    </p:spTree>
    <p:extLst>
      <p:ext uri="{BB962C8B-B14F-4D97-AF65-F5344CB8AC3E}">
        <p14:creationId xmlns:p14="http://schemas.microsoft.com/office/powerpoint/2010/main" val="4195995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16F970B-91D9-9A49-B2EE-3372AADD595A}" type="slidenum">
              <a:rPr lang="en-US"/>
              <a:pPr>
                <a:defRPr/>
              </a:pPr>
              <a:t>‹#›</a:t>
            </a:fld>
            <a:endParaRPr lang="en-US"/>
          </a:p>
        </p:txBody>
      </p:sp>
    </p:spTree>
    <p:extLst>
      <p:ext uri="{BB962C8B-B14F-4D97-AF65-F5344CB8AC3E}">
        <p14:creationId xmlns:p14="http://schemas.microsoft.com/office/powerpoint/2010/main" val="3290074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B625799-4450-5747-8F37-E563ACED3294}" type="slidenum">
              <a:rPr lang="en-US"/>
              <a:pPr>
                <a:defRPr/>
              </a:pPr>
              <a:t>‹#›</a:t>
            </a:fld>
            <a:endParaRPr lang="en-US"/>
          </a:p>
        </p:txBody>
      </p:sp>
    </p:spTree>
    <p:extLst>
      <p:ext uri="{BB962C8B-B14F-4D97-AF65-F5344CB8AC3E}">
        <p14:creationId xmlns:p14="http://schemas.microsoft.com/office/powerpoint/2010/main" val="3623642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0B6D51F-BF26-A745-AC1F-E5DC7DAFD03A}" type="slidenum">
              <a:rPr lang="en-US"/>
              <a:pPr>
                <a:defRPr/>
              </a:pPr>
              <a:t>‹#›</a:t>
            </a:fld>
            <a:endParaRPr lang="en-US"/>
          </a:p>
        </p:txBody>
      </p:sp>
    </p:spTree>
    <p:extLst>
      <p:ext uri="{BB962C8B-B14F-4D97-AF65-F5344CB8AC3E}">
        <p14:creationId xmlns:p14="http://schemas.microsoft.com/office/powerpoint/2010/main" val="958844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617DFEE8-2CC8-A840-9772-DD4FF30030C5}" type="slidenum">
              <a:rPr lang="en-US"/>
              <a:pPr>
                <a:defRPr/>
              </a:pPr>
              <a:t>‹#›</a:t>
            </a:fld>
            <a:endParaRPr lang="en-US"/>
          </a:p>
        </p:txBody>
      </p:sp>
    </p:spTree>
    <p:extLst>
      <p:ext uri="{BB962C8B-B14F-4D97-AF65-F5344CB8AC3E}">
        <p14:creationId xmlns:p14="http://schemas.microsoft.com/office/powerpoint/2010/main" val="1189645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C004F7E0-E71E-1041-9FC2-F2CA37BD59B6}" type="slidenum">
              <a:rPr lang="en-US"/>
              <a:pPr>
                <a:defRPr/>
              </a:pPr>
              <a:t>‹#›</a:t>
            </a:fld>
            <a:endParaRPr lang="en-US"/>
          </a:p>
        </p:txBody>
      </p:sp>
    </p:spTree>
    <p:extLst>
      <p:ext uri="{BB962C8B-B14F-4D97-AF65-F5344CB8AC3E}">
        <p14:creationId xmlns:p14="http://schemas.microsoft.com/office/powerpoint/2010/main" val="346566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34925" y="136525"/>
            <a:ext cx="3325813" cy="67214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a:solidFill>
                  <a:srgbClr val="CBD8DD"/>
                </a:solidFill>
                <a:ea typeface="Osaka" charset="0"/>
                <a:cs typeface="Osaka" charset="0"/>
              </a:defRPr>
            </a:lvl1pPr>
          </a:lstStyle>
          <a:p>
            <a:pPr>
              <a:defRPr/>
            </a:pPr>
            <a:fld id="{8A5456E8-E5FE-4B49-B295-EC5A7C9352AE}" type="datetime4">
              <a:rPr lang="en-US"/>
              <a:pPr>
                <a:defRPr/>
              </a:pPr>
              <a:t>July 12, 2017</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ea typeface="Osaka" charset="0"/>
                <a:cs typeface="Osaka" charset="0"/>
              </a:defRPr>
            </a:lvl1pPr>
          </a:lstStyle>
          <a:p>
            <a:pPr>
              <a:defRPr/>
            </a:pPr>
            <a:fld id="{938647C4-55B0-C94A-8F70-166DC657E4D1}" type="slidenum">
              <a:rPr lang="en-US"/>
              <a:pPr>
                <a:defRPr/>
              </a:pPr>
              <a:t>‹#›</a:t>
            </a:fld>
            <a:endParaRPr lang="en-US"/>
          </a:p>
        </p:txBody>
      </p:sp>
    </p:spTree>
    <p:extLst>
      <p:ext uri="{BB962C8B-B14F-4D97-AF65-F5344CB8AC3E}">
        <p14:creationId xmlns:p14="http://schemas.microsoft.com/office/powerpoint/2010/main" val="819149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4FB2E8ED-DCB9-E245-9A9B-C710ED04466A}" type="slidenum">
              <a:rPr lang="en-US"/>
              <a:pPr>
                <a:defRPr/>
              </a:pPr>
              <a:t>‹#›</a:t>
            </a:fld>
            <a:endParaRPr lang="en-US"/>
          </a:p>
        </p:txBody>
      </p:sp>
    </p:spTree>
    <p:extLst>
      <p:ext uri="{BB962C8B-B14F-4D97-AF65-F5344CB8AC3E}">
        <p14:creationId xmlns:p14="http://schemas.microsoft.com/office/powerpoint/2010/main" val="763571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9F5ACF0-51AA-E949-A325-353F4831F35E}" type="slidenum">
              <a:rPr lang="en-US"/>
              <a:pPr>
                <a:defRPr/>
              </a:pPr>
              <a:t>‹#›</a:t>
            </a:fld>
            <a:endParaRPr lang="en-US"/>
          </a:p>
        </p:txBody>
      </p:sp>
    </p:spTree>
    <p:extLst>
      <p:ext uri="{BB962C8B-B14F-4D97-AF65-F5344CB8AC3E}">
        <p14:creationId xmlns:p14="http://schemas.microsoft.com/office/powerpoint/2010/main" val="3420727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BB596F9-C363-1D44-9313-0A3B670931C6}" type="slidenum">
              <a:rPr lang="en-US"/>
              <a:pPr>
                <a:defRPr/>
              </a:pPr>
              <a:t>‹#›</a:t>
            </a:fld>
            <a:endParaRPr lang="en-US"/>
          </a:p>
        </p:txBody>
      </p:sp>
    </p:spTree>
    <p:extLst>
      <p:ext uri="{BB962C8B-B14F-4D97-AF65-F5344CB8AC3E}">
        <p14:creationId xmlns:p14="http://schemas.microsoft.com/office/powerpoint/2010/main" val="1734403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880347F-C1A7-364E-BEBF-5B120D442293}" type="slidenum">
              <a:rPr lang="en-US"/>
              <a:pPr>
                <a:defRPr/>
              </a:pPr>
              <a:t>‹#›</a:t>
            </a:fld>
            <a:endParaRPr lang="en-US"/>
          </a:p>
        </p:txBody>
      </p:sp>
    </p:spTree>
    <p:extLst>
      <p:ext uri="{BB962C8B-B14F-4D97-AF65-F5344CB8AC3E}">
        <p14:creationId xmlns:p14="http://schemas.microsoft.com/office/powerpoint/2010/main" val="1149576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CB43659-7DFB-E448-9D12-99D886B687AD}" type="slidenum">
              <a:rPr lang="en-US"/>
              <a:pPr>
                <a:defRPr/>
              </a:pPr>
              <a:t>‹#›</a:t>
            </a:fld>
            <a:endParaRPr lang="en-US"/>
          </a:p>
        </p:txBody>
      </p:sp>
    </p:spTree>
    <p:extLst>
      <p:ext uri="{BB962C8B-B14F-4D97-AF65-F5344CB8AC3E}">
        <p14:creationId xmlns:p14="http://schemas.microsoft.com/office/powerpoint/2010/main" val="272258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228600" y="3124200"/>
            <a:ext cx="8564563" cy="390525"/>
            <a:chOff x="144" y="1968"/>
            <a:chExt cx="5395" cy="246"/>
          </a:xfrm>
        </p:grpSpPr>
        <p:sp>
          <p:nvSpPr>
            <p:cNvPr id="5" name="Freeform 1027"/>
            <p:cNvSpPr>
              <a:spLocks/>
            </p:cNvSpPr>
            <p:nvPr userDrawn="1"/>
          </p:nvSpPr>
          <p:spPr bwMode="auto">
            <a:xfrm rot="-5400000" flipH="1" flipV="1">
              <a:off x="2794" y="-586"/>
              <a:ext cx="96" cy="5395"/>
            </a:xfrm>
            <a:custGeom>
              <a:avLst/>
              <a:gdLst>
                <a:gd name="T0" fmla="*/ 0 w 1699"/>
                <a:gd name="T1" fmla="*/ 3924 h 3264"/>
                <a:gd name="T2" fmla="*/ 0 w 1699"/>
                <a:gd name="T3" fmla="*/ 1306 h 3264"/>
                <a:gd name="T4" fmla="*/ 0 w 1699"/>
                <a:gd name="T5" fmla="*/ 240 h 3264"/>
                <a:gd name="T6" fmla="*/ 0 w 1699"/>
                <a:gd name="T7" fmla="*/ 240 h 3264"/>
                <a:gd name="T8" fmla="*/ 0 w 1699"/>
                <a:gd name="T9" fmla="*/ 76 h 3264"/>
                <a:gd name="T10" fmla="*/ 0 w 1699"/>
                <a:gd name="T11" fmla="*/ 185 h 3264"/>
                <a:gd name="T12" fmla="*/ 0 w 1699"/>
                <a:gd name="T13" fmla="*/ 1192 h 3264"/>
                <a:gd name="T14" fmla="*/ 0 w 1699"/>
                <a:gd name="T15" fmla="*/ 3030 h 3264"/>
                <a:gd name="T16" fmla="*/ 0 w 1699"/>
                <a:gd name="T17" fmla="*/ 5497 h 3264"/>
                <a:gd name="T18" fmla="*/ 0 w 1699"/>
                <a:gd name="T19" fmla="*/ 8783 h 3264"/>
                <a:gd name="T20" fmla="*/ 0 w 1699"/>
                <a:gd name="T21" fmla="*/ 11800 h 3264"/>
                <a:gd name="T22" fmla="*/ 0 w 1699"/>
                <a:gd name="T23" fmla="*/ 16658 h 3264"/>
                <a:gd name="T24" fmla="*/ 0 w 1699"/>
                <a:gd name="T25" fmla="*/ 21124 h 3264"/>
                <a:gd name="T26" fmla="*/ 0 w 1699"/>
                <a:gd name="T27" fmla="*/ 22805 h 3264"/>
                <a:gd name="T28" fmla="*/ 0 w 1699"/>
                <a:gd name="T29" fmla="*/ 24137 h 3264"/>
                <a:gd name="T30" fmla="*/ 0 w 1699"/>
                <a:gd name="T31" fmla="*/ 24137 h 3264"/>
                <a:gd name="T32" fmla="*/ 0 w 1699"/>
                <a:gd name="T33" fmla="*/ 23916 h 3264"/>
                <a:gd name="T34" fmla="*/ 0 w 1699"/>
                <a:gd name="T35" fmla="*/ 24249 h 3264"/>
                <a:gd name="T36" fmla="*/ 0 w 1699"/>
                <a:gd name="T37" fmla="*/ 23639 h 3264"/>
                <a:gd name="T38" fmla="*/ 0 w 1699"/>
                <a:gd name="T39" fmla="*/ 22018 h 3264"/>
                <a:gd name="T40" fmla="*/ 0 w 1699"/>
                <a:gd name="T41" fmla="*/ 19788 h 3264"/>
                <a:gd name="T42" fmla="*/ 0 w 1699"/>
                <a:gd name="T43" fmla="*/ 16658 h 3264"/>
                <a:gd name="T44" fmla="*/ 0 w 1699"/>
                <a:gd name="T45" fmla="*/ 13534 h 3264"/>
                <a:gd name="T46" fmla="*/ 0 w 1699"/>
                <a:gd name="T47" fmla="*/ 9398 h 3264"/>
                <a:gd name="T48" fmla="*/ 0 w 1699"/>
                <a:gd name="T49" fmla="*/ 6828 h 3264"/>
                <a:gd name="T50" fmla="*/ 0 w 1699"/>
                <a:gd name="T51" fmla="*/ 392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1028"/>
            <p:cNvGrpSpPr>
              <a:grpSpLocks/>
            </p:cNvGrpSpPr>
            <p:nvPr userDrawn="1"/>
          </p:nvGrpSpPr>
          <p:grpSpPr bwMode="auto">
            <a:xfrm>
              <a:off x="2400" y="1968"/>
              <a:ext cx="768" cy="246"/>
              <a:chOff x="1797" y="3074"/>
              <a:chExt cx="2346" cy="655"/>
            </a:xfrm>
          </p:grpSpPr>
          <p:grpSp>
            <p:nvGrpSpPr>
              <p:cNvPr id="7" name="Group 1029"/>
              <p:cNvGrpSpPr>
                <a:grpSpLocks/>
              </p:cNvGrpSpPr>
              <p:nvPr/>
            </p:nvGrpSpPr>
            <p:grpSpPr bwMode="auto">
              <a:xfrm>
                <a:off x="1797" y="3074"/>
                <a:ext cx="2346" cy="655"/>
                <a:chOff x="1865" y="1810"/>
                <a:chExt cx="2346" cy="655"/>
              </a:xfrm>
            </p:grpSpPr>
            <p:sp>
              <p:nvSpPr>
                <p:cNvPr id="11" name="Freeform 1030"/>
                <p:cNvSpPr>
                  <a:spLocks/>
                </p:cNvSpPr>
                <p:nvPr/>
              </p:nvSpPr>
              <p:spPr bwMode="auto">
                <a:xfrm>
                  <a:off x="2051" y="2007"/>
                  <a:ext cx="2160" cy="458"/>
                </a:xfrm>
                <a:custGeom>
                  <a:avLst/>
                  <a:gdLst>
                    <a:gd name="T0" fmla="*/ 7 w 2161"/>
                    <a:gd name="T1" fmla="*/ 139 h 457"/>
                    <a:gd name="T2" fmla="*/ 89 w 2161"/>
                    <a:gd name="T3" fmla="*/ 270 h 457"/>
                    <a:gd name="T4" fmla="*/ 187 w 2161"/>
                    <a:gd name="T5" fmla="*/ 337 h 457"/>
                    <a:gd name="T6" fmla="*/ 351 w 2161"/>
                    <a:gd name="T7" fmla="*/ 307 h 457"/>
                    <a:gd name="T8" fmla="*/ 561 w 2161"/>
                    <a:gd name="T9" fmla="*/ 285 h 457"/>
                    <a:gd name="T10" fmla="*/ 852 w 2161"/>
                    <a:gd name="T11" fmla="*/ 263 h 457"/>
                    <a:gd name="T12" fmla="*/ 1163 w 2161"/>
                    <a:gd name="T13" fmla="*/ 263 h 457"/>
                    <a:gd name="T14" fmla="*/ 1537 w 2161"/>
                    <a:gd name="T15" fmla="*/ 322 h 457"/>
                    <a:gd name="T16" fmla="*/ 1754 w 2161"/>
                    <a:gd name="T17" fmla="*/ 405 h 457"/>
                    <a:gd name="T18" fmla="*/ 1903 w 2161"/>
                    <a:gd name="T19" fmla="*/ 457 h 457"/>
                    <a:gd name="T20" fmla="*/ 2045 w 2161"/>
                    <a:gd name="T21" fmla="*/ 427 h 457"/>
                    <a:gd name="T22" fmla="*/ 2105 w 2161"/>
                    <a:gd name="T23" fmla="*/ 352 h 457"/>
                    <a:gd name="T24" fmla="*/ 2105 w 2161"/>
                    <a:gd name="T25" fmla="*/ 255 h 457"/>
                    <a:gd name="T26" fmla="*/ 2000 w 2161"/>
                    <a:gd name="T27" fmla="*/ 154 h 457"/>
                    <a:gd name="T28" fmla="*/ 1163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031"/>
                <p:cNvSpPr>
                  <a:spLocks/>
                </p:cNvSpPr>
                <p:nvPr/>
              </p:nvSpPr>
              <p:spPr bwMode="auto">
                <a:xfrm>
                  <a:off x="1865" y="1810"/>
                  <a:ext cx="2340" cy="586"/>
                </a:xfrm>
                <a:custGeom>
                  <a:avLst/>
                  <a:gdLst>
                    <a:gd name="T0" fmla="*/ 506 w 2341"/>
                    <a:gd name="T1" fmla="*/ 445 h 585"/>
                    <a:gd name="T2" fmla="*/ 274 w 2341"/>
                    <a:gd name="T3" fmla="*/ 519 h 585"/>
                    <a:gd name="T4" fmla="*/ 72 w 2341"/>
                    <a:gd name="T5" fmla="*/ 490 h 585"/>
                    <a:gd name="T6" fmla="*/ 5 w 2341"/>
                    <a:gd name="T7" fmla="*/ 377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3 w 2341"/>
                    <a:gd name="T19" fmla="*/ 7 h 585"/>
                    <a:gd name="T20" fmla="*/ 1774 w 2341"/>
                    <a:gd name="T21" fmla="*/ 7 h 585"/>
                    <a:gd name="T22" fmla="*/ 2200 w 2341"/>
                    <a:gd name="T23" fmla="*/ 52 h 585"/>
                    <a:gd name="T24" fmla="*/ 2283 w 2341"/>
                    <a:gd name="T25" fmla="*/ 111 h 585"/>
                    <a:gd name="T26" fmla="*/ 2328 w 2341"/>
                    <a:gd name="T27" fmla="*/ 246 h 585"/>
                    <a:gd name="T28" fmla="*/ 2335 w 2341"/>
                    <a:gd name="T29" fmla="*/ 377 h 585"/>
                    <a:gd name="T30" fmla="*/ 2320 w 2341"/>
                    <a:gd name="T31" fmla="*/ 460 h 585"/>
                    <a:gd name="T32" fmla="*/ 2335 w 2341"/>
                    <a:gd name="T33" fmla="*/ 542 h 585"/>
                    <a:gd name="T34" fmla="*/ 2305 w 2341"/>
                    <a:gd name="T35" fmla="*/ 587 h 585"/>
                    <a:gd name="T36" fmla="*/ 2230 w 2341"/>
                    <a:gd name="T37" fmla="*/ 557 h 585"/>
                    <a:gd name="T38" fmla="*/ 2058 w 2341"/>
                    <a:gd name="T39" fmla="*/ 490 h 585"/>
                    <a:gd name="T40" fmla="*/ 1774 w 2341"/>
                    <a:gd name="T41" fmla="*/ 452 h 585"/>
                    <a:gd name="T42" fmla="*/ 1609 w 2341"/>
                    <a:gd name="T43" fmla="*/ 452 h 585"/>
                    <a:gd name="T44" fmla="*/ 1325 w 2341"/>
                    <a:gd name="T45" fmla="*/ 422 h 585"/>
                    <a:gd name="T46" fmla="*/ 1191 w 2341"/>
                    <a:gd name="T47" fmla="*/ 415 h 585"/>
                    <a:gd name="T48" fmla="*/ 895 w 2341"/>
                    <a:gd name="T49" fmla="*/ 430 h 585"/>
                    <a:gd name="T50" fmla="*/ 671 w 2341"/>
                    <a:gd name="T51" fmla="*/ 415 h 585"/>
                    <a:gd name="T52" fmla="*/ 506 w 2341"/>
                    <a:gd name="T53" fmla="*/ 445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1032"/>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1033"/>
              <p:cNvSpPr>
                <a:spLocks/>
              </p:cNvSpPr>
              <p:nvPr/>
            </p:nvSpPr>
            <p:spPr bwMode="auto">
              <a:xfrm>
                <a:off x="3352" y="3074"/>
                <a:ext cx="156" cy="338"/>
              </a:xfrm>
              <a:custGeom>
                <a:avLst/>
                <a:gdLst>
                  <a:gd name="T0" fmla="*/ 86 w 157"/>
                  <a:gd name="T1" fmla="*/ 8 h 337"/>
                  <a:gd name="T2" fmla="*/ 153 w 157"/>
                  <a:gd name="T3" fmla="*/ 199 h 337"/>
                  <a:gd name="T4" fmla="*/ 138 w 157"/>
                  <a:gd name="T5" fmla="*/ 341 h 337"/>
                  <a:gd name="T6" fmla="*/ 0 w 157"/>
                  <a:gd name="T7" fmla="*/ 0 h 337"/>
                  <a:gd name="T8" fmla="*/ 86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34"/>
              <p:cNvSpPr>
                <a:spLocks/>
              </p:cNvSpPr>
              <p:nvPr/>
            </p:nvSpPr>
            <p:spPr bwMode="auto">
              <a:xfrm>
                <a:off x="3306" y="3127"/>
                <a:ext cx="809" cy="397"/>
              </a:xfrm>
              <a:custGeom>
                <a:avLst/>
                <a:gdLst>
                  <a:gd name="T0" fmla="*/ 0 w 808"/>
                  <a:gd name="T1" fmla="*/ 370 h 396"/>
                  <a:gd name="T2" fmla="*/ 105 w 808"/>
                  <a:gd name="T3" fmla="*/ 370 h 396"/>
                  <a:gd name="T4" fmla="*/ 255 w 808"/>
                  <a:gd name="T5" fmla="*/ 310 h 396"/>
                  <a:gd name="T6" fmla="*/ 475 w 808"/>
                  <a:gd name="T7" fmla="*/ 112 h 396"/>
                  <a:gd name="T8" fmla="*/ 307 w 808"/>
                  <a:gd name="T9" fmla="*/ 67 h 396"/>
                  <a:gd name="T10" fmla="*/ 232 w 808"/>
                  <a:gd name="T11" fmla="*/ 22 h 396"/>
                  <a:gd name="T12" fmla="*/ 352 w 808"/>
                  <a:gd name="T13" fmla="*/ 22 h 396"/>
                  <a:gd name="T14" fmla="*/ 528 w 808"/>
                  <a:gd name="T15" fmla="*/ 74 h 396"/>
                  <a:gd name="T16" fmla="*/ 625 w 808"/>
                  <a:gd name="T17" fmla="*/ 0 h 396"/>
                  <a:gd name="T18" fmla="*/ 685 w 808"/>
                  <a:gd name="T19" fmla="*/ 0 h 396"/>
                  <a:gd name="T20" fmla="*/ 580 w 808"/>
                  <a:gd name="T21" fmla="*/ 82 h 396"/>
                  <a:gd name="T22" fmla="*/ 805 w 808"/>
                  <a:gd name="T23" fmla="*/ 134 h 396"/>
                  <a:gd name="T24" fmla="*/ 812 w 808"/>
                  <a:gd name="T25" fmla="*/ 213 h 396"/>
                  <a:gd name="T26" fmla="*/ 520 w 808"/>
                  <a:gd name="T27" fmla="*/ 134 h 396"/>
                  <a:gd name="T28" fmla="*/ 344 w 808"/>
                  <a:gd name="T29" fmla="*/ 295 h 396"/>
                  <a:gd name="T30" fmla="*/ 277 w 808"/>
                  <a:gd name="T31" fmla="*/ 348 h 396"/>
                  <a:gd name="T32" fmla="*/ 157 w 808"/>
                  <a:gd name="T33" fmla="*/ 400 h 396"/>
                  <a:gd name="T34" fmla="*/ 0 w 808"/>
                  <a:gd name="T35" fmla="*/ 370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201739" name="Rectangle 1035"/>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201740" name="Rectangle 1036"/>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037"/>
          <p:cNvSpPr>
            <a:spLocks noGrp="1" noChangeArrowheads="1"/>
          </p:cNvSpPr>
          <p:nvPr>
            <p:ph type="dt" sz="half" idx="10"/>
          </p:nvPr>
        </p:nvSpPr>
        <p:spPr>
          <a:xfrm>
            <a:off x="685800" y="6324600"/>
            <a:ext cx="1905000" cy="457200"/>
          </a:xfrm>
        </p:spPr>
        <p:txBody>
          <a:bodyPr/>
          <a:lstStyle>
            <a:lvl1pPr>
              <a:defRPr/>
            </a:lvl1pPr>
          </a:lstStyle>
          <a:p>
            <a:pPr>
              <a:defRPr/>
            </a:pPr>
            <a:fld id="{5365E03B-024D-8C4A-9B47-45D9F1A0997F}" type="datetime1">
              <a:rPr lang="en-US"/>
              <a:pPr>
                <a:defRPr/>
              </a:pPr>
              <a:t>12/7/17</a:t>
            </a:fld>
            <a:endParaRPr lang="en-US"/>
          </a:p>
        </p:txBody>
      </p:sp>
      <p:sp>
        <p:nvSpPr>
          <p:cNvPr id="14" name="Rectangle 103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039"/>
          <p:cNvSpPr>
            <a:spLocks noGrp="1" noChangeArrowheads="1"/>
          </p:cNvSpPr>
          <p:nvPr>
            <p:ph type="sldNum" sz="quarter" idx="12"/>
          </p:nvPr>
        </p:nvSpPr>
        <p:spPr>
          <a:xfrm>
            <a:off x="6553200" y="6324600"/>
            <a:ext cx="1905000" cy="457200"/>
          </a:xfrm>
        </p:spPr>
        <p:txBody>
          <a:bodyPr/>
          <a:lstStyle>
            <a:lvl1pPr>
              <a:defRPr/>
            </a:lvl1pPr>
          </a:lstStyle>
          <a:p>
            <a:pPr>
              <a:defRPr/>
            </a:pPr>
            <a:fld id="{C9C719F5-EE69-2042-93A3-A3AAC3D75C76}" type="slidenum">
              <a:rPr lang="en-US"/>
              <a:pPr>
                <a:defRPr/>
              </a:pPr>
              <a:t>‹#›</a:t>
            </a:fld>
            <a:endParaRPr lang="en-US"/>
          </a:p>
        </p:txBody>
      </p:sp>
    </p:spTree>
    <p:extLst>
      <p:ext uri="{BB962C8B-B14F-4D97-AF65-F5344CB8AC3E}">
        <p14:creationId xmlns:p14="http://schemas.microsoft.com/office/powerpoint/2010/main" val="4198890212"/>
      </p:ext>
    </p:extLst>
  </p:cSld>
  <p:clrMapOvr>
    <a:masterClrMapping/>
  </p:clrMapOvr>
  <p:transition xmlns:p14="http://schemas.microsoft.com/office/powerpoint/2010/mai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12/7/17</a:t>
            </a:fld>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5AAFB908-17A1-B443-9384-5018021133E6}" type="slidenum">
              <a:rPr lang="en-US"/>
              <a:pPr>
                <a:defRPr/>
              </a:pPr>
              <a:t>‹#›</a:t>
            </a:fld>
            <a:endParaRPr lang="en-US"/>
          </a:p>
        </p:txBody>
      </p:sp>
    </p:spTree>
    <p:extLst>
      <p:ext uri="{BB962C8B-B14F-4D97-AF65-F5344CB8AC3E}">
        <p14:creationId xmlns:p14="http://schemas.microsoft.com/office/powerpoint/2010/main" val="1592805226"/>
      </p:ext>
    </p:extLst>
  </p:cSld>
  <p:clrMapOvr>
    <a:masterClrMapping/>
  </p:clrMapOvr>
  <p:transition xmlns:p14="http://schemas.microsoft.com/office/powerpoint/2010/mai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12/7/17</a:t>
            </a:fld>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F9AD172F-E3D2-5544-B127-A407578459CB}" type="slidenum">
              <a:rPr lang="en-US"/>
              <a:pPr>
                <a:defRPr/>
              </a:pPr>
              <a:t>‹#›</a:t>
            </a:fld>
            <a:endParaRPr lang="en-US"/>
          </a:p>
        </p:txBody>
      </p:sp>
    </p:spTree>
    <p:extLst>
      <p:ext uri="{BB962C8B-B14F-4D97-AF65-F5344CB8AC3E}">
        <p14:creationId xmlns:p14="http://schemas.microsoft.com/office/powerpoint/2010/main" val="1770588062"/>
      </p:ext>
    </p:extLst>
  </p:cSld>
  <p:clrMapOvr>
    <a:masterClrMapping/>
  </p:clrMapOvr>
  <p:transition xmlns:p14="http://schemas.microsoft.com/office/powerpoint/2010/mai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12/7/17</a:t>
            </a:fld>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1EF87CA6-E50E-1547-BBA0-AD65640E000E}" type="slidenum">
              <a:rPr lang="en-US"/>
              <a:pPr>
                <a:defRPr/>
              </a:pPr>
              <a:t>‹#›</a:t>
            </a:fld>
            <a:endParaRPr lang="en-US"/>
          </a:p>
        </p:txBody>
      </p:sp>
    </p:spTree>
    <p:extLst>
      <p:ext uri="{BB962C8B-B14F-4D97-AF65-F5344CB8AC3E}">
        <p14:creationId xmlns:p14="http://schemas.microsoft.com/office/powerpoint/2010/main" val="4036193864"/>
      </p:ext>
    </p:extLst>
  </p:cSld>
  <p:clrMapOvr>
    <a:masterClrMapping/>
  </p:clrMapOvr>
  <p:transition xmlns:p14="http://schemas.microsoft.com/office/powerpoint/2010/mai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12/7/17</a:t>
            </a:fld>
            <a:endParaRPr lang="en-US"/>
          </a:p>
        </p:txBody>
      </p:sp>
      <p:sp>
        <p:nvSpPr>
          <p:cNvPr id="8" name="Rectangle 1032"/>
          <p:cNvSpPr>
            <a:spLocks noGrp="1" noChangeArrowheads="1"/>
          </p:cNvSpPr>
          <p:nvPr>
            <p:ph type="ftr" sz="quarter" idx="11"/>
          </p:nvPr>
        </p:nvSpPr>
        <p:spPr>
          <a:ln/>
        </p:spPr>
        <p:txBody>
          <a:bodyPr/>
          <a:lstStyle>
            <a:lvl1pPr>
              <a:defRPr/>
            </a:lvl1pPr>
          </a:lstStyle>
          <a:p>
            <a:pPr>
              <a:defRPr/>
            </a:pPr>
            <a:endParaRPr lang="en-US"/>
          </a:p>
        </p:txBody>
      </p:sp>
      <p:sp>
        <p:nvSpPr>
          <p:cNvPr id="9" name="Rectangle 1033"/>
          <p:cNvSpPr>
            <a:spLocks noGrp="1" noChangeArrowheads="1"/>
          </p:cNvSpPr>
          <p:nvPr>
            <p:ph type="sldNum" sz="quarter" idx="12"/>
          </p:nvPr>
        </p:nvSpPr>
        <p:spPr>
          <a:ln/>
        </p:spPr>
        <p:txBody>
          <a:bodyPr/>
          <a:lstStyle>
            <a:lvl1pPr>
              <a:defRPr/>
            </a:lvl1pPr>
          </a:lstStyle>
          <a:p>
            <a:pPr>
              <a:defRPr/>
            </a:pPr>
            <a:fld id="{FFC51D48-04A6-0E4C-B8A3-0041629C8937}" type="slidenum">
              <a:rPr lang="en-US"/>
              <a:pPr>
                <a:defRPr/>
              </a:pPr>
              <a:t>‹#›</a:t>
            </a:fld>
            <a:endParaRPr lang="en-US"/>
          </a:p>
        </p:txBody>
      </p:sp>
    </p:spTree>
    <p:extLst>
      <p:ext uri="{BB962C8B-B14F-4D97-AF65-F5344CB8AC3E}">
        <p14:creationId xmlns:p14="http://schemas.microsoft.com/office/powerpoint/2010/main" val="2727002571"/>
      </p:ext>
    </p:extLst>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fontAlgn="base">
              <a:spcBef>
                <a:spcPct val="0"/>
              </a:spcBef>
              <a:spcAft>
                <a:spcPct val="0"/>
              </a:spcAft>
              <a:defRPr>
                <a:ea typeface="Osaka" charset="0"/>
                <a:cs typeface="Osaka" charset="0"/>
              </a:defRPr>
            </a:lvl1pPr>
          </a:lstStyle>
          <a:p>
            <a:pPr>
              <a:defRPr/>
            </a:pPr>
            <a:fld id="{CD811404-FE07-DC4E-B155-7B272D13CD4F}" type="datetime4">
              <a:rPr lang="en-US"/>
              <a:pPr>
                <a:defRPr/>
              </a:pPr>
              <a:t>July 12, 2017</a:t>
            </a:fld>
            <a:endParaRPr lang="en-US"/>
          </a:p>
        </p:txBody>
      </p:sp>
      <p:sp>
        <p:nvSpPr>
          <p:cNvPr id="6" name="Footer Placeholder 5"/>
          <p:cNvSpPr>
            <a:spLocks noGrp="1"/>
          </p:cNvSpPr>
          <p:nvPr>
            <p:ph type="ftr" sz="quarter" idx="16"/>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7" name="Slide Number Placeholder 6"/>
          <p:cNvSpPr>
            <a:spLocks noGrp="1"/>
          </p:cNvSpPr>
          <p:nvPr>
            <p:ph type="sldNum" sz="quarter" idx="17"/>
          </p:nvPr>
        </p:nvSpPr>
        <p:spPr/>
        <p:txBody>
          <a:bodyPr/>
          <a:lstStyle>
            <a:lvl1pPr fontAlgn="base">
              <a:spcBef>
                <a:spcPct val="0"/>
              </a:spcBef>
              <a:spcAft>
                <a:spcPct val="0"/>
              </a:spcAft>
              <a:defRPr>
                <a:ea typeface="Osaka" charset="0"/>
                <a:cs typeface="Osaka" charset="0"/>
              </a:defRPr>
            </a:lvl1pPr>
          </a:lstStyle>
          <a:p>
            <a:pPr>
              <a:defRPr/>
            </a:pPr>
            <a:fld id="{BF0F6A2F-7C2C-E845-9FCE-94557B8BAFE5}" type="slidenum">
              <a:rPr lang="en-US"/>
              <a:pPr>
                <a:defRPr/>
              </a:pPr>
              <a:t>‹#›</a:t>
            </a:fld>
            <a:endParaRPr lang="en-US"/>
          </a:p>
        </p:txBody>
      </p:sp>
    </p:spTree>
    <p:extLst>
      <p:ext uri="{BB962C8B-B14F-4D97-AF65-F5344CB8AC3E}">
        <p14:creationId xmlns:p14="http://schemas.microsoft.com/office/powerpoint/2010/main" val="25523943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12/7/17</a:t>
            </a:fld>
            <a:endParaRPr lang="en-US"/>
          </a:p>
        </p:txBody>
      </p:sp>
      <p:sp>
        <p:nvSpPr>
          <p:cNvPr id="4" name="Rectangle 1032"/>
          <p:cNvSpPr>
            <a:spLocks noGrp="1" noChangeArrowheads="1"/>
          </p:cNvSpPr>
          <p:nvPr>
            <p:ph type="ftr" sz="quarter" idx="11"/>
          </p:nvPr>
        </p:nvSpPr>
        <p:spPr>
          <a:ln/>
        </p:spPr>
        <p:txBody>
          <a:bodyPr/>
          <a:lstStyle>
            <a:lvl1pPr>
              <a:defRPr/>
            </a:lvl1pPr>
          </a:lstStyle>
          <a:p>
            <a:pPr>
              <a:defRPr/>
            </a:pPr>
            <a:endParaRPr lang="en-US"/>
          </a:p>
        </p:txBody>
      </p:sp>
      <p:sp>
        <p:nvSpPr>
          <p:cNvPr id="5" name="Rectangle 1033"/>
          <p:cNvSpPr>
            <a:spLocks noGrp="1" noChangeArrowheads="1"/>
          </p:cNvSpPr>
          <p:nvPr>
            <p:ph type="sldNum" sz="quarter" idx="12"/>
          </p:nvPr>
        </p:nvSpPr>
        <p:spPr>
          <a:ln/>
        </p:spPr>
        <p:txBody>
          <a:bodyPr/>
          <a:lstStyle>
            <a:lvl1pPr>
              <a:defRPr/>
            </a:lvl1pPr>
          </a:lstStyle>
          <a:p>
            <a:pPr>
              <a:defRPr/>
            </a:pPr>
            <a:fld id="{C59FEEF5-925E-8C45-A8F6-FC140BA668C2}" type="slidenum">
              <a:rPr lang="en-US"/>
              <a:pPr>
                <a:defRPr/>
              </a:pPr>
              <a:t>‹#›</a:t>
            </a:fld>
            <a:endParaRPr lang="en-US"/>
          </a:p>
        </p:txBody>
      </p:sp>
    </p:spTree>
    <p:extLst>
      <p:ext uri="{BB962C8B-B14F-4D97-AF65-F5344CB8AC3E}">
        <p14:creationId xmlns:p14="http://schemas.microsoft.com/office/powerpoint/2010/main" val="3328475172"/>
      </p:ext>
    </p:extLst>
  </p:cSld>
  <p:clrMapOvr>
    <a:masterClrMapping/>
  </p:clrMapOvr>
  <p:transition xmlns:p14="http://schemas.microsoft.com/office/powerpoint/2010/mai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12/7/17</a:t>
            </a:fld>
            <a:endParaRPr lang="en-US"/>
          </a:p>
        </p:txBody>
      </p:sp>
      <p:sp>
        <p:nvSpPr>
          <p:cNvPr id="3" name="Rectangle 1032"/>
          <p:cNvSpPr>
            <a:spLocks noGrp="1" noChangeArrowheads="1"/>
          </p:cNvSpPr>
          <p:nvPr>
            <p:ph type="ftr" sz="quarter" idx="11"/>
          </p:nvPr>
        </p:nvSpPr>
        <p:spPr>
          <a:ln/>
        </p:spPr>
        <p:txBody>
          <a:bodyPr/>
          <a:lstStyle>
            <a:lvl1pPr>
              <a:defRPr/>
            </a:lvl1pPr>
          </a:lstStyle>
          <a:p>
            <a:pPr>
              <a:defRPr/>
            </a:pPr>
            <a:endParaRPr lang="en-US"/>
          </a:p>
        </p:txBody>
      </p:sp>
      <p:sp>
        <p:nvSpPr>
          <p:cNvPr id="4" name="Rectangle 1033"/>
          <p:cNvSpPr>
            <a:spLocks noGrp="1" noChangeArrowheads="1"/>
          </p:cNvSpPr>
          <p:nvPr>
            <p:ph type="sldNum" sz="quarter" idx="12"/>
          </p:nvPr>
        </p:nvSpPr>
        <p:spPr>
          <a:ln/>
        </p:spPr>
        <p:txBody>
          <a:bodyPr/>
          <a:lstStyle>
            <a:lvl1pPr>
              <a:defRPr/>
            </a:lvl1pPr>
          </a:lstStyle>
          <a:p>
            <a:pPr>
              <a:defRPr/>
            </a:pPr>
            <a:fld id="{9EF9CE19-0433-D84F-9692-960E47B4ECB8}" type="slidenum">
              <a:rPr lang="en-US"/>
              <a:pPr>
                <a:defRPr/>
              </a:pPr>
              <a:t>‹#›</a:t>
            </a:fld>
            <a:endParaRPr lang="en-US"/>
          </a:p>
        </p:txBody>
      </p:sp>
    </p:spTree>
    <p:extLst>
      <p:ext uri="{BB962C8B-B14F-4D97-AF65-F5344CB8AC3E}">
        <p14:creationId xmlns:p14="http://schemas.microsoft.com/office/powerpoint/2010/main" val="1524267648"/>
      </p:ext>
    </p:extLst>
  </p:cSld>
  <p:clrMapOvr>
    <a:masterClrMapping/>
  </p:clrMapOvr>
  <p:transition xmlns:p14="http://schemas.microsoft.com/office/powerpoint/2010/mai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12/7/17</a:t>
            </a:fld>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7A2BF2E5-4516-AB42-B7E8-ECF8F1E35088}" type="slidenum">
              <a:rPr lang="en-US"/>
              <a:pPr>
                <a:defRPr/>
              </a:pPr>
              <a:t>‹#›</a:t>
            </a:fld>
            <a:endParaRPr lang="en-US"/>
          </a:p>
        </p:txBody>
      </p:sp>
    </p:spTree>
    <p:extLst>
      <p:ext uri="{BB962C8B-B14F-4D97-AF65-F5344CB8AC3E}">
        <p14:creationId xmlns:p14="http://schemas.microsoft.com/office/powerpoint/2010/main" val="4099101026"/>
      </p:ext>
    </p:extLst>
  </p:cSld>
  <p:clrMapOvr>
    <a:masterClrMapping/>
  </p:clrMapOvr>
  <p:transition xmlns:p14="http://schemas.microsoft.com/office/powerpoint/2010/mai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12/7/17</a:t>
            </a:fld>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5973A284-BE25-7A42-8921-7CD9EF13A130}" type="slidenum">
              <a:rPr lang="en-US"/>
              <a:pPr>
                <a:defRPr/>
              </a:pPr>
              <a:t>‹#›</a:t>
            </a:fld>
            <a:endParaRPr lang="en-US"/>
          </a:p>
        </p:txBody>
      </p:sp>
    </p:spTree>
    <p:extLst>
      <p:ext uri="{BB962C8B-B14F-4D97-AF65-F5344CB8AC3E}">
        <p14:creationId xmlns:p14="http://schemas.microsoft.com/office/powerpoint/2010/main" val="1570703618"/>
      </p:ext>
    </p:extLst>
  </p:cSld>
  <p:clrMapOvr>
    <a:masterClrMapping/>
  </p:clrMapOvr>
  <p:transition xmlns:p14="http://schemas.microsoft.com/office/powerpoint/2010/mai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12/7/17</a:t>
            </a:fld>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D485A0CC-A0C9-6B47-9CF9-79AEBDC08637}" type="slidenum">
              <a:rPr lang="en-US"/>
              <a:pPr>
                <a:defRPr/>
              </a:pPr>
              <a:t>‹#›</a:t>
            </a:fld>
            <a:endParaRPr lang="en-US"/>
          </a:p>
        </p:txBody>
      </p:sp>
    </p:spTree>
    <p:extLst>
      <p:ext uri="{BB962C8B-B14F-4D97-AF65-F5344CB8AC3E}">
        <p14:creationId xmlns:p14="http://schemas.microsoft.com/office/powerpoint/2010/main" val="4054361552"/>
      </p:ext>
    </p:extLst>
  </p:cSld>
  <p:clrMapOvr>
    <a:masterClrMapping/>
  </p:clrMapOvr>
  <p:transition xmlns:p14="http://schemas.microsoft.com/office/powerpoint/2010/mai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12/7/17</a:t>
            </a:fld>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1583F26F-A6FB-6345-A487-B91C1E3610AD}" type="slidenum">
              <a:rPr lang="en-US"/>
              <a:pPr>
                <a:defRPr/>
              </a:pPr>
              <a:t>‹#›</a:t>
            </a:fld>
            <a:endParaRPr lang="en-US"/>
          </a:p>
        </p:txBody>
      </p:sp>
    </p:spTree>
    <p:extLst>
      <p:ext uri="{BB962C8B-B14F-4D97-AF65-F5344CB8AC3E}">
        <p14:creationId xmlns:p14="http://schemas.microsoft.com/office/powerpoint/2010/main" val="2863328031"/>
      </p:ext>
    </p:extLst>
  </p:cSld>
  <p:clrMapOvr>
    <a:masterClrMapping/>
  </p:clrMapOvr>
  <p:transition xmlns:p14="http://schemas.microsoft.com/office/powerpoint/2010/mai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4258" name="Rectangle 2"/>
          <p:cNvSpPr>
            <a:spLocks noGrp="1" noChangeArrowheads="1"/>
          </p:cNvSpPr>
          <p:nvPr>
            <p:ph type="ctrTitle"/>
          </p:nvPr>
        </p:nvSpPr>
        <p:spPr>
          <a:xfrm>
            <a:off x="1600200" y="1600200"/>
            <a:ext cx="6858000" cy="1828800"/>
          </a:xfrm>
          <a:effectLst/>
        </p:spPr>
        <p:txBody>
          <a:bodyPr/>
          <a:lstStyle>
            <a:lvl1pPr>
              <a:defRPr/>
            </a:lvl1pPr>
          </a:lstStyle>
          <a:p>
            <a:r>
              <a:rPr lang="en-US"/>
              <a:t>Click to edit Master title style</a:t>
            </a:r>
          </a:p>
        </p:txBody>
      </p:sp>
      <p:sp>
        <p:nvSpPr>
          <p:cNvPr id="224259" name="Rectangle 3"/>
          <p:cNvSpPr>
            <a:spLocks noGrp="1" noChangeArrowheads="1"/>
          </p:cNvSpPr>
          <p:nvPr>
            <p:ph type="subTitle" idx="1"/>
          </p:nvPr>
        </p:nvSpPr>
        <p:spPr>
          <a:xfrm>
            <a:off x="2057400" y="3886200"/>
            <a:ext cx="6400800" cy="1752600"/>
          </a:xfrm>
          <a:effectLst/>
        </p:spPr>
        <p:txBody>
          <a:bodyPr/>
          <a:lstStyle>
            <a:lvl1pPr marL="0" indent="0" algn="r">
              <a:buFont typeface="Wingdings" pitchFamily="-110" charset="2"/>
              <a:buNone/>
              <a:defRPr sz="2800"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431021-F565-D54D-AF6B-A0B19C0C38C7}" type="slidenum">
              <a:rPr lang="en-US"/>
              <a:pPr>
                <a:defRPr/>
              </a:pPr>
              <a:t>‹#›</a:t>
            </a:fld>
            <a:endParaRPr lang="en-US"/>
          </a:p>
        </p:txBody>
      </p:sp>
    </p:spTree>
    <p:extLst>
      <p:ext uri="{BB962C8B-B14F-4D97-AF65-F5344CB8AC3E}">
        <p14:creationId xmlns:p14="http://schemas.microsoft.com/office/powerpoint/2010/main" val="1986814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58B338-510B-2E49-B18F-2682AA3E588C}" type="slidenum">
              <a:rPr lang="en-US"/>
              <a:pPr>
                <a:defRPr/>
              </a:pPr>
              <a:t>‹#›</a:t>
            </a:fld>
            <a:endParaRPr lang="en-US"/>
          </a:p>
        </p:txBody>
      </p:sp>
    </p:spTree>
    <p:extLst>
      <p:ext uri="{BB962C8B-B14F-4D97-AF65-F5344CB8AC3E}">
        <p14:creationId xmlns:p14="http://schemas.microsoft.com/office/powerpoint/2010/main" val="4221105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AEF4B-DB64-734E-ACA9-E0891D5A0889}" type="slidenum">
              <a:rPr lang="en-US"/>
              <a:pPr>
                <a:defRPr/>
              </a:pPr>
              <a:t>‹#›</a:t>
            </a:fld>
            <a:endParaRPr lang="en-US"/>
          </a:p>
        </p:txBody>
      </p:sp>
    </p:spTree>
    <p:extLst>
      <p:ext uri="{BB962C8B-B14F-4D97-AF65-F5344CB8AC3E}">
        <p14:creationId xmlns:p14="http://schemas.microsoft.com/office/powerpoint/2010/main" val="1203657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E2C0B2-6960-F043-8606-B6E28E7AE512}" type="slidenum">
              <a:rPr lang="en-US"/>
              <a:pPr>
                <a:defRPr/>
              </a:pPr>
              <a:t>‹#›</a:t>
            </a:fld>
            <a:endParaRPr lang="en-US"/>
          </a:p>
        </p:txBody>
      </p:sp>
    </p:spTree>
    <p:extLst>
      <p:ext uri="{BB962C8B-B14F-4D97-AF65-F5344CB8AC3E}">
        <p14:creationId xmlns:p14="http://schemas.microsoft.com/office/powerpoint/2010/main" val="216080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6"/>
          <p:cNvSpPr>
            <a:spLocks noGrp="1"/>
          </p:cNvSpPr>
          <p:nvPr>
            <p:ph type="dt" sz="half" idx="16"/>
          </p:nvPr>
        </p:nvSpPr>
        <p:spPr/>
        <p:txBody>
          <a:bodyPr/>
          <a:lstStyle>
            <a:lvl1pPr fontAlgn="base">
              <a:spcBef>
                <a:spcPct val="0"/>
              </a:spcBef>
              <a:spcAft>
                <a:spcPct val="0"/>
              </a:spcAft>
              <a:defRPr>
                <a:ea typeface="Osaka" charset="0"/>
                <a:cs typeface="Osaka" charset="0"/>
              </a:defRPr>
            </a:lvl1pPr>
          </a:lstStyle>
          <a:p>
            <a:pPr>
              <a:defRPr/>
            </a:pPr>
            <a:fld id="{DE098ECE-6F09-3D43-AB78-CCAB1F014539}" type="datetime4">
              <a:rPr lang="en-US"/>
              <a:pPr>
                <a:defRPr/>
              </a:pPr>
              <a:t>July 12, 2017</a:t>
            </a:fld>
            <a:endParaRPr lang="en-US"/>
          </a:p>
        </p:txBody>
      </p:sp>
      <p:sp>
        <p:nvSpPr>
          <p:cNvPr id="8" name="Footer Placeholder 7"/>
          <p:cNvSpPr>
            <a:spLocks noGrp="1"/>
          </p:cNvSpPr>
          <p:nvPr>
            <p:ph type="ftr" sz="quarter" idx="17"/>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9" name="Slide Number Placeholder 8"/>
          <p:cNvSpPr>
            <a:spLocks noGrp="1"/>
          </p:cNvSpPr>
          <p:nvPr>
            <p:ph type="sldNum" sz="quarter" idx="18"/>
          </p:nvPr>
        </p:nvSpPr>
        <p:spPr/>
        <p:txBody>
          <a:bodyPr/>
          <a:lstStyle>
            <a:lvl1pPr fontAlgn="base">
              <a:spcBef>
                <a:spcPct val="0"/>
              </a:spcBef>
              <a:spcAft>
                <a:spcPct val="0"/>
              </a:spcAft>
              <a:defRPr>
                <a:ea typeface="Osaka" charset="0"/>
                <a:cs typeface="Osaka" charset="0"/>
              </a:defRPr>
            </a:lvl1pPr>
          </a:lstStyle>
          <a:p>
            <a:pPr>
              <a:defRPr/>
            </a:pPr>
            <a:fld id="{EAC5BEB5-CE84-934A-8CD2-C71FE69424C9}" type="slidenum">
              <a:rPr lang="en-US"/>
              <a:pPr>
                <a:defRPr/>
              </a:pPr>
              <a:t>‹#›</a:t>
            </a:fld>
            <a:endParaRPr lang="en-US"/>
          </a:p>
        </p:txBody>
      </p:sp>
    </p:spTree>
    <p:extLst>
      <p:ext uri="{BB962C8B-B14F-4D97-AF65-F5344CB8AC3E}">
        <p14:creationId xmlns:p14="http://schemas.microsoft.com/office/powerpoint/2010/main" val="1244826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12/7/17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7B2650-C173-DC4A-A10E-12B0F56B3280}" type="slidenum">
              <a:rPr lang="en-US"/>
              <a:pPr>
                <a:defRPr/>
              </a:pPr>
              <a:t>‹#›</a:t>
            </a:fld>
            <a:endParaRPr lang="en-US"/>
          </a:p>
        </p:txBody>
      </p:sp>
    </p:spTree>
    <p:extLst>
      <p:ext uri="{BB962C8B-B14F-4D97-AF65-F5344CB8AC3E}">
        <p14:creationId xmlns:p14="http://schemas.microsoft.com/office/powerpoint/2010/main" val="16823081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12/7/17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7BE598-C3A3-C040-AC05-CA6AAB6D308F}" type="slidenum">
              <a:rPr lang="en-US"/>
              <a:pPr>
                <a:defRPr/>
              </a:pPr>
              <a:t>‹#›</a:t>
            </a:fld>
            <a:endParaRPr lang="en-US"/>
          </a:p>
        </p:txBody>
      </p:sp>
    </p:spTree>
    <p:extLst>
      <p:ext uri="{BB962C8B-B14F-4D97-AF65-F5344CB8AC3E}">
        <p14:creationId xmlns:p14="http://schemas.microsoft.com/office/powerpoint/2010/main" val="1720762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12/7/17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A14429-55DD-664D-BC35-36FB2E27DDA2}" type="slidenum">
              <a:rPr lang="en-US"/>
              <a:pPr>
                <a:defRPr/>
              </a:pPr>
              <a:t>‹#›</a:t>
            </a:fld>
            <a:endParaRPr lang="en-US"/>
          </a:p>
        </p:txBody>
      </p:sp>
    </p:spTree>
    <p:extLst>
      <p:ext uri="{BB962C8B-B14F-4D97-AF65-F5344CB8AC3E}">
        <p14:creationId xmlns:p14="http://schemas.microsoft.com/office/powerpoint/2010/main" val="17236596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A8A48-9A99-8041-90C1-63BCD49420FC}" type="slidenum">
              <a:rPr lang="en-US"/>
              <a:pPr>
                <a:defRPr/>
              </a:pPr>
              <a:t>‹#›</a:t>
            </a:fld>
            <a:endParaRPr lang="en-US"/>
          </a:p>
        </p:txBody>
      </p:sp>
    </p:spTree>
    <p:extLst>
      <p:ext uri="{BB962C8B-B14F-4D97-AF65-F5344CB8AC3E}">
        <p14:creationId xmlns:p14="http://schemas.microsoft.com/office/powerpoint/2010/main" val="40385161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12/7/17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C423E9-F58A-8A40-8088-7C5FA3E4D0A9}" type="slidenum">
              <a:rPr lang="en-US"/>
              <a:pPr>
                <a:defRPr/>
              </a:pPr>
              <a:t>‹#›</a:t>
            </a:fld>
            <a:endParaRPr lang="en-US"/>
          </a:p>
        </p:txBody>
      </p:sp>
    </p:spTree>
    <p:extLst>
      <p:ext uri="{BB962C8B-B14F-4D97-AF65-F5344CB8AC3E}">
        <p14:creationId xmlns:p14="http://schemas.microsoft.com/office/powerpoint/2010/main" val="4254426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239246-C633-B84A-847F-48CFCF7DFAAC}" type="slidenum">
              <a:rPr lang="en-US"/>
              <a:pPr>
                <a:defRPr/>
              </a:pPr>
              <a:t>‹#›</a:t>
            </a:fld>
            <a:endParaRPr lang="en-US"/>
          </a:p>
        </p:txBody>
      </p:sp>
    </p:spTree>
    <p:extLst>
      <p:ext uri="{BB962C8B-B14F-4D97-AF65-F5344CB8AC3E}">
        <p14:creationId xmlns:p14="http://schemas.microsoft.com/office/powerpoint/2010/main" val="4126265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12/7/17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28C528-E5FE-1448-A2DE-183CDC172042}" type="slidenum">
              <a:rPr lang="en-US"/>
              <a:pPr>
                <a:defRPr/>
              </a:pPr>
              <a:t>‹#›</a:t>
            </a:fld>
            <a:endParaRPr lang="en-US"/>
          </a:p>
        </p:txBody>
      </p:sp>
    </p:spTree>
    <p:extLst>
      <p:ext uri="{BB962C8B-B14F-4D97-AF65-F5344CB8AC3E}">
        <p14:creationId xmlns:p14="http://schemas.microsoft.com/office/powerpoint/2010/main" val="38727008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87F016B1-75C6-0847-AAE2-EE9E5DB39F02}" type="slidenum">
              <a:rPr lang="en-US"/>
              <a:pPr>
                <a:defRPr/>
              </a:pPr>
              <a:t>‹#›</a:t>
            </a:fld>
            <a:endParaRPr lang="en-US"/>
          </a:p>
        </p:txBody>
      </p:sp>
    </p:spTree>
    <p:extLst>
      <p:ext uri="{BB962C8B-B14F-4D97-AF65-F5344CB8AC3E}">
        <p14:creationId xmlns:p14="http://schemas.microsoft.com/office/powerpoint/2010/main" val="4236067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DF3AE662-1326-C94B-AE8B-66E563ADFD8B}" type="slidenum">
              <a:rPr lang="en-US"/>
              <a:pPr>
                <a:defRPr/>
              </a:pPr>
              <a:t>‹#›</a:t>
            </a:fld>
            <a:endParaRPr lang="en-US"/>
          </a:p>
        </p:txBody>
      </p:sp>
    </p:spTree>
    <p:extLst>
      <p:ext uri="{BB962C8B-B14F-4D97-AF65-F5344CB8AC3E}">
        <p14:creationId xmlns:p14="http://schemas.microsoft.com/office/powerpoint/2010/main" val="2218632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EEC70BB9-8172-C44B-8F0D-D750387712B6}" type="slidenum">
              <a:rPr lang="en-US"/>
              <a:pPr>
                <a:defRPr/>
              </a:pPr>
              <a:t>‹#›</a:t>
            </a:fld>
            <a:endParaRPr lang="en-US"/>
          </a:p>
        </p:txBody>
      </p:sp>
    </p:spTree>
    <p:extLst>
      <p:ext uri="{BB962C8B-B14F-4D97-AF65-F5344CB8AC3E}">
        <p14:creationId xmlns:p14="http://schemas.microsoft.com/office/powerpoint/2010/main" val="113615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solidFill>
                  <a:srgbClr val="48231E"/>
                </a:solidFill>
                <a:ea typeface="Osaka" charset="0"/>
                <a:cs typeface="Osaka" charset="0"/>
              </a:defRPr>
            </a:lvl1pPr>
          </a:lstStyle>
          <a:p>
            <a:pPr>
              <a:defRPr/>
            </a:pPr>
            <a:fld id="{8EFDEC81-73C6-F74B-BB71-7FFE38F75AAD}" type="datetime4">
              <a:rPr lang="en-US"/>
              <a:pPr>
                <a:defRPr/>
              </a:pPr>
              <a:t>July 12, 2017</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Osaka" charset="0"/>
                <a:cs typeface="Osaka" charset="0"/>
              </a:defRPr>
            </a:lvl1pPr>
          </a:lstStyle>
          <a:p>
            <a:pPr>
              <a:defRPr/>
            </a:pPr>
            <a:fld id="{89D8F608-CF73-C641-A0AE-7C8C2F60417D}" type="slidenum">
              <a:rPr lang="en-US"/>
              <a:pPr>
                <a:defRPr/>
              </a:pPr>
              <a:t>‹#›</a:t>
            </a:fld>
            <a:endParaRPr lang="en-US"/>
          </a:p>
        </p:txBody>
      </p:sp>
    </p:spTree>
    <p:extLst>
      <p:ext uri="{BB962C8B-B14F-4D97-AF65-F5344CB8AC3E}">
        <p14:creationId xmlns:p14="http://schemas.microsoft.com/office/powerpoint/2010/main" val="36505785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B913845A-3F41-864E-B410-613311CB35D8}" type="slidenum">
              <a:rPr lang="en-US"/>
              <a:pPr>
                <a:defRPr/>
              </a:pPr>
              <a:t>‹#›</a:t>
            </a:fld>
            <a:endParaRPr lang="en-US"/>
          </a:p>
        </p:txBody>
      </p:sp>
    </p:spTree>
    <p:extLst>
      <p:ext uri="{BB962C8B-B14F-4D97-AF65-F5344CB8AC3E}">
        <p14:creationId xmlns:p14="http://schemas.microsoft.com/office/powerpoint/2010/main" val="30265800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10EC5B6B-04D3-F841-99A2-00DEFBF02D65}" type="slidenum">
              <a:rPr lang="en-US"/>
              <a:pPr>
                <a:defRPr/>
              </a:pPr>
              <a:t>‹#›</a:t>
            </a:fld>
            <a:endParaRPr lang="en-US"/>
          </a:p>
        </p:txBody>
      </p:sp>
    </p:spTree>
    <p:extLst>
      <p:ext uri="{BB962C8B-B14F-4D97-AF65-F5344CB8AC3E}">
        <p14:creationId xmlns:p14="http://schemas.microsoft.com/office/powerpoint/2010/main" val="3874693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3DF9B08A-3167-1B4C-9FAF-84A5A7A3CE4E}" type="slidenum">
              <a:rPr lang="en-US"/>
              <a:pPr>
                <a:defRPr/>
              </a:pPr>
              <a:t>‹#›</a:t>
            </a:fld>
            <a:endParaRPr lang="en-US"/>
          </a:p>
        </p:txBody>
      </p:sp>
    </p:spTree>
    <p:extLst>
      <p:ext uri="{BB962C8B-B14F-4D97-AF65-F5344CB8AC3E}">
        <p14:creationId xmlns:p14="http://schemas.microsoft.com/office/powerpoint/2010/main" val="2043597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0C96E5A0-A601-474B-970D-9906D8EB3787}" type="slidenum">
              <a:rPr lang="en-US"/>
              <a:pPr>
                <a:defRPr/>
              </a:pPr>
              <a:t>‹#›</a:t>
            </a:fld>
            <a:endParaRPr lang="en-US"/>
          </a:p>
        </p:txBody>
      </p:sp>
    </p:spTree>
    <p:extLst>
      <p:ext uri="{BB962C8B-B14F-4D97-AF65-F5344CB8AC3E}">
        <p14:creationId xmlns:p14="http://schemas.microsoft.com/office/powerpoint/2010/main" val="2164387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80BA8C14-980D-6A43-A522-A64EA0828373}" type="slidenum">
              <a:rPr lang="en-US"/>
              <a:pPr>
                <a:defRPr/>
              </a:pPr>
              <a:t>‹#›</a:t>
            </a:fld>
            <a:endParaRPr lang="en-US"/>
          </a:p>
        </p:txBody>
      </p:sp>
    </p:spTree>
    <p:extLst>
      <p:ext uri="{BB962C8B-B14F-4D97-AF65-F5344CB8AC3E}">
        <p14:creationId xmlns:p14="http://schemas.microsoft.com/office/powerpoint/2010/main" val="10778697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22305C94-7092-D848-A097-E9D79152D461}" type="slidenum">
              <a:rPr lang="en-US"/>
              <a:pPr>
                <a:defRPr/>
              </a:pPr>
              <a:t>‹#›</a:t>
            </a:fld>
            <a:endParaRPr lang="en-US"/>
          </a:p>
        </p:txBody>
      </p:sp>
    </p:spTree>
    <p:extLst>
      <p:ext uri="{BB962C8B-B14F-4D97-AF65-F5344CB8AC3E}">
        <p14:creationId xmlns:p14="http://schemas.microsoft.com/office/powerpoint/2010/main" val="4256985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3564D10D-D751-614C-A504-3DD0BAE2317A}" type="slidenum">
              <a:rPr lang="en-US"/>
              <a:pPr>
                <a:defRPr/>
              </a:pPr>
              <a:t>‹#›</a:t>
            </a:fld>
            <a:endParaRPr lang="en-US"/>
          </a:p>
        </p:txBody>
      </p:sp>
    </p:spTree>
    <p:extLst>
      <p:ext uri="{BB962C8B-B14F-4D97-AF65-F5344CB8AC3E}">
        <p14:creationId xmlns:p14="http://schemas.microsoft.com/office/powerpoint/2010/main" val="37737762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7C21198B-CDA6-9743-AE3D-B733A365E9E3}" type="slidenum">
              <a:rPr lang="en-US"/>
              <a:pPr>
                <a:defRPr/>
              </a:pPr>
              <a:t>‹#›</a:t>
            </a:fld>
            <a:endParaRPr lang="en-US"/>
          </a:p>
        </p:txBody>
      </p:sp>
    </p:spTree>
    <p:extLst>
      <p:ext uri="{BB962C8B-B14F-4D97-AF65-F5344CB8AC3E}">
        <p14:creationId xmlns:p14="http://schemas.microsoft.com/office/powerpoint/2010/main" val="9409848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F270EB95-7FF5-914C-AFE0-F7BADEB709F3}" type="slidenum">
              <a:rPr lang="en-US"/>
              <a:pPr>
                <a:defRPr/>
              </a:pPr>
              <a:t>‹#›</a:t>
            </a:fld>
            <a:endParaRPr lang="en-US"/>
          </a:p>
        </p:txBody>
      </p:sp>
    </p:spTree>
    <p:extLst>
      <p:ext uri="{BB962C8B-B14F-4D97-AF65-F5344CB8AC3E}">
        <p14:creationId xmlns:p14="http://schemas.microsoft.com/office/powerpoint/2010/main" val="590212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E57C06DF-B854-3D4D-BA24-08552DA3D5F8}" type="slidenum">
              <a:rPr lang="en-US"/>
              <a:pPr>
                <a:defRPr/>
              </a:pPr>
              <a:t>‹#›</a:t>
            </a:fld>
            <a:endParaRPr lang="en-US"/>
          </a:p>
        </p:txBody>
      </p:sp>
    </p:spTree>
    <p:extLst>
      <p:ext uri="{BB962C8B-B14F-4D97-AF65-F5344CB8AC3E}">
        <p14:creationId xmlns:p14="http://schemas.microsoft.com/office/powerpoint/2010/main" val="240001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Osaka" charset="0"/>
                <a:cs typeface="Osaka" charset="0"/>
              </a:defRPr>
            </a:lvl1pPr>
          </a:lstStyle>
          <a:p>
            <a:pPr>
              <a:defRPr/>
            </a:pPr>
            <a:fld id="{4880C5D5-6DCD-C94E-832D-DC376D3E093C}" type="datetime4">
              <a:rPr lang="en-US"/>
              <a:pPr>
                <a:defRPr/>
              </a:pPr>
              <a:t>July 12, 2017</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Osaka" charset="0"/>
                <a:cs typeface="Osaka" charset="0"/>
              </a:defRPr>
            </a:lvl1pPr>
          </a:lstStyle>
          <a:p>
            <a:pPr>
              <a:defRPr/>
            </a:pPr>
            <a:fld id="{0EE645ED-2008-9848-8374-29C4F6126B5F}" type="slidenum">
              <a:rPr lang="en-US"/>
              <a:pPr>
                <a:defRPr/>
              </a:pPr>
              <a:t>‹#›</a:t>
            </a:fld>
            <a:endParaRPr lang="en-US"/>
          </a:p>
        </p:txBody>
      </p:sp>
    </p:spTree>
    <p:extLst>
      <p:ext uri="{BB962C8B-B14F-4D97-AF65-F5344CB8AC3E}">
        <p14:creationId xmlns:p14="http://schemas.microsoft.com/office/powerpoint/2010/main" val="1502536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a:defRPr>
            </a:lvl1pPr>
          </a:lstStyle>
          <a:p>
            <a:pPr>
              <a:defRPr/>
            </a:pPr>
            <a:fld id="{65C98CEA-2554-6840-BB60-7426A21E4060}" type="slidenum">
              <a:rPr lang="en-US"/>
              <a:pPr>
                <a:defRPr/>
              </a:pPr>
              <a:t>‹#›</a:t>
            </a:fld>
            <a:endParaRPr lang="en-US"/>
          </a:p>
        </p:txBody>
      </p:sp>
    </p:spTree>
    <p:extLst>
      <p:ext uri="{BB962C8B-B14F-4D97-AF65-F5344CB8AC3E}">
        <p14:creationId xmlns:p14="http://schemas.microsoft.com/office/powerpoint/2010/main" val="11440588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a:defRPr>
            </a:lvl1pPr>
          </a:lstStyle>
          <a:p>
            <a:pPr>
              <a:defRPr/>
            </a:pPr>
            <a:fld id="{9DCB9DB5-601B-914D-9C22-31A166A477CE}" type="slidenum">
              <a:rPr lang="en-US"/>
              <a:pPr>
                <a:defRPr/>
              </a:pPr>
              <a:t>‹#›</a:t>
            </a:fld>
            <a:endParaRPr lang="en-US"/>
          </a:p>
        </p:txBody>
      </p:sp>
    </p:spTree>
    <p:extLst>
      <p:ext uri="{BB962C8B-B14F-4D97-AF65-F5344CB8AC3E}">
        <p14:creationId xmlns:p14="http://schemas.microsoft.com/office/powerpoint/2010/main" val="457338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a:defRPr>
            </a:lvl1pPr>
          </a:lstStyle>
          <a:p>
            <a:pPr>
              <a:defRPr/>
            </a:pPr>
            <a:fld id="{8127399A-0B67-2642-B032-3F17CB1CC5CB}" type="slidenum">
              <a:rPr lang="en-US"/>
              <a:pPr>
                <a:defRPr/>
              </a:pPr>
              <a:t>‹#›</a:t>
            </a:fld>
            <a:endParaRPr lang="en-US"/>
          </a:p>
        </p:txBody>
      </p:sp>
    </p:spTree>
    <p:extLst>
      <p:ext uri="{BB962C8B-B14F-4D97-AF65-F5344CB8AC3E}">
        <p14:creationId xmlns:p14="http://schemas.microsoft.com/office/powerpoint/2010/main" val="2564994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a:defRPr>
            </a:lvl1pPr>
          </a:lstStyle>
          <a:p>
            <a:pPr>
              <a:defRPr/>
            </a:pPr>
            <a:fld id="{CE27271B-6B6D-D04C-B1D6-1F1E3994F727}" type="slidenum">
              <a:rPr lang="en-US"/>
              <a:pPr>
                <a:defRPr/>
              </a:pPr>
              <a:t>‹#›</a:t>
            </a:fld>
            <a:endParaRPr lang="en-US"/>
          </a:p>
        </p:txBody>
      </p:sp>
    </p:spTree>
    <p:extLst>
      <p:ext uri="{BB962C8B-B14F-4D97-AF65-F5344CB8AC3E}">
        <p14:creationId xmlns:p14="http://schemas.microsoft.com/office/powerpoint/2010/main" val="39323297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a:defRPr>
            </a:lvl1pPr>
          </a:lstStyle>
          <a:p>
            <a:pPr>
              <a:defRPr/>
            </a:pPr>
            <a:fld id="{315B8518-BBE5-1B48-9645-2D029F01D969}" type="slidenum">
              <a:rPr lang="en-US"/>
              <a:pPr>
                <a:defRPr/>
              </a:pPr>
              <a:t>‹#›</a:t>
            </a:fld>
            <a:endParaRPr lang="en-US"/>
          </a:p>
        </p:txBody>
      </p:sp>
    </p:spTree>
    <p:extLst>
      <p:ext uri="{BB962C8B-B14F-4D97-AF65-F5344CB8AC3E}">
        <p14:creationId xmlns:p14="http://schemas.microsoft.com/office/powerpoint/2010/main" val="3948831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a:defRPr>
            </a:lvl1pPr>
          </a:lstStyle>
          <a:p>
            <a:pPr>
              <a:defRPr/>
            </a:pPr>
            <a:fld id="{EAE1711A-A6EC-A846-A45F-EF67331301B7}" type="slidenum">
              <a:rPr lang="en-US"/>
              <a:pPr>
                <a:defRPr/>
              </a:pPr>
              <a:t>‹#›</a:t>
            </a:fld>
            <a:endParaRPr lang="en-US"/>
          </a:p>
        </p:txBody>
      </p:sp>
    </p:spTree>
    <p:extLst>
      <p:ext uri="{BB962C8B-B14F-4D97-AF65-F5344CB8AC3E}">
        <p14:creationId xmlns:p14="http://schemas.microsoft.com/office/powerpoint/2010/main" val="1159862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a:defRPr>
            </a:lvl1pPr>
          </a:lstStyle>
          <a:p>
            <a:pPr>
              <a:defRPr/>
            </a:pPr>
            <a:fld id="{EE33DAB3-E631-F841-9FEF-12731E23E059}" type="slidenum">
              <a:rPr lang="en-US"/>
              <a:pPr>
                <a:defRPr/>
              </a:pPr>
              <a:t>‹#›</a:t>
            </a:fld>
            <a:endParaRPr lang="en-US"/>
          </a:p>
        </p:txBody>
      </p:sp>
    </p:spTree>
    <p:extLst>
      <p:ext uri="{BB962C8B-B14F-4D97-AF65-F5344CB8AC3E}">
        <p14:creationId xmlns:p14="http://schemas.microsoft.com/office/powerpoint/2010/main" val="18242572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a:defRPr>
            </a:lvl1pPr>
          </a:lstStyle>
          <a:p>
            <a:pPr>
              <a:defRPr/>
            </a:pPr>
            <a:fld id="{E91098C1-1E2D-B94C-82C8-B4501DC2FF42}" type="slidenum">
              <a:rPr lang="en-US"/>
              <a:pPr>
                <a:defRPr/>
              </a:pPr>
              <a:t>‹#›</a:t>
            </a:fld>
            <a:endParaRPr lang="en-US"/>
          </a:p>
        </p:txBody>
      </p:sp>
    </p:spTree>
    <p:extLst>
      <p:ext uri="{BB962C8B-B14F-4D97-AF65-F5344CB8AC3E}">
        <p14:creationId xmlns:p14="http://schemas.microsoft.com/office/powerpoint/2010/main" val="22378443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a:defRPr>
            </a:lvl1pPr>
          </a:lstStyle>
          <a:p>
            <a:pPr>
              <a:defRPr/>
            </a:pPr>
            <a:fld id="{43F777B7-D929-0143-BECB-C307C474CAAF}" type="slidenum">
              <a:rPr lang="en-US"/>
              <a:pPr>
                <a:defRPr/>
              </a:pPr>
              <a:t>‹#›</a:t>
            </a:fld>
            <a:endParaRPr lang="en-US"/>
          </a:p>
        </p:txBody>
      </p:sp>
    </p:spTree>
    <p:extLst>
      <p:ext uri="{BB962C8B-B14F-4D97-AF65-F5344CB8AC3E}">
        <p14:creationId xmlns:p14="http://schemas.microsoft.com/office/powerpoint/2010/main" val="26164080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a:defRPr>
            </a:lvl1pPr>
          </a:lstStyle>
          <a:p>
            <a:pPr>
              <a:defRPr/>
            </a:pPr>
            <a:fld id="{A978B76B-8F88-4D47-BFE7-1335CA0AB969}" type="slidenum">
              <a:rPr lang="en-US"/>
              <a:pPr>
                <a:defRPr/>
              </a:pPr>
              <a:t>‹#›</a:t>
            </a:fld>
            <a:endParaRPr lang="en-US"/>
          </a:p>
        </p:txBody>
      </p:sp>
    </p:spTree>
    <p:extLst>
      <p:ext uri="{BB962C8B-B14F-4D97-AF65-F5344CB8AC3E}">
        <p14:creationId xmlns:p14="http://schemas.microsoft.com/office/powerpoint/2010/main" val="220264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5"/>
          </p:nvPr>
        </p:nvSpPr>
        <p:spPr/>
        <p:txBody>
          <a:bodyPr/>
          <a:lstStyle>
            <a:lvl1pPr fontAlgn="base">
              <a:spcBef>
                <a:spcPct val="0"/>
              </a:spcBef>
              <a:spcAft>
                <a:spcPct val="0"/>
              </a:spcAft>
              <a:defRPr>
                <a:solidFill>
                  <a:srgbClr val="CBD8DD"/>
                </a:solidFill>
                <a:ea typeface="Osaka" charset="0"/>
                <a:cs typeface="Osaka" charset="0"/>
              </a:defRPr>
            </a:lvl1pPr>
          </a:lstStyle>
          <a:p>
            <a:pPr>
              <a:defRPr/>
            </a:pPr>
            <a:fld id="{2F891F30-A076-2645-AEB1-CF064934B144}" type="datetime4">
              <a:rPr lang="en-US"/>
              <a:pPr>
                <a:defRPr/>
              </a:pPr>
              <a:t>July 12, 2017</a:t>
            </a:fld>
            <a:endParaRPr lang="en-US" dirty="0"/>
          </a:p>
        </p:txBody>
      </p:sp>
      <p:sp>
        <p:nvSpPr>
          <p:cNvPr id="7" name="Footer Placeholder 5"/>
          <p:cNvSpPr>
            <a:spLocks noGrp="1"/>
          </p:cNvSpPr>
          <p:nvPr>
            <p:ph type="ftr" sz="quarter" idx="16"/>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8" name="Slide Number Placeholder 6"/>
          <p:cNvSpPr>
            <a:spLocks noGrp="1"/>
          </p:cNvSpPr>
          <p:nvPr>
            <p:ph type="sldNum" sz="quarter" idx="17"/>
          </p:nvPr>
        </p:nvSpPr>
        <p:spPr/>
        <p:txBody>
          <a:bodyPr/>
          <a:lstStyle>
            <a:lvl1pPr fontAlgn="base">
              <a:spcBef>
                <a:spcPct val="0"/>
              </a:spcBef>
              <a:spcAft>
                <a:spcPct val="0"/>
              </a:spcAft>
              <a:defRPr>
                <a:ea typeface="Osaka" charset="0"/>
                <a:cs typeface="Osaka" charset="0"/>
              </a:defRPr>
            </a:lvl1pPr>
          </a:lstStyle>
          <a:p>
            <a:pPr>
              <a:defRPr/>
            </a:pPr>
            <a:fld id="{3612E06E-5A62-A84B-B2E3-359C911245FB}" type="slidenum">
              <a:rPr lang="en-US"/>
              <a:pPr>
                <a:defRPr/>
              </a:pPr>
              <a:t>‹#›</a:t>
            </a:fld>
            <a:endParaRPr lang="en-US"/>
          </a:p>
        </p:txBody>
      </p:sp>
    </p:spTree>
    <p:extLst>
      <p:ext uri="{BB962C8B-B14F-4D97-AF65-F5344CB8AC3E}">
        <p14:creationId xmlns:p14="http://schemas.microsoft.com/office/powerpoint/2010/main" val="26595795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a:defRPr>
            </a:lvl1pPr>
          </a:lstStyle>
          <a:p>
            <a:pPr>
              <a:defRPr/>
            </a:pPr>
            <a:fld id="{2295472C-C51F-094D-955F-A62B7D23A37B}" type="slidenum">
              <a:rPr lang="en-US"/>
              <a:pPr>
                <a:defRPr/>
              </a:pPr>
              <a:t>‹#›</a:t>
            </a:fld>
            <a:endParaRPr lang="en-US"/>
          </a:p>
        </p:txBody>
      </p:sp>
    </p:spTree>
    <p:extLst>
      <p:ext uri="{BB962C8B-B14F-4D97-AF65-F5344CB8AC3E}">
        <p14:creationId xmlns:p14="http://schemas.microsoft.com/office/powerpoint/2010/main" val="36355520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31"/>
          <p:cNvGrpSpPr>
            <a:grpSpLocks/>
          </p:cNvGrpSpPr>
          <p:nvPr/>
        </p:nvGrpSpPr>
        <p:grpSpPr bwMode="auto">
          <a:xfrm>
            <a:off x="0" y="0"/>
            <a:ext cx="6362700" cy="6858000"/>
            <a:chOff x="0" y="0"/>
            <a:chExt cx="4008" cy="4320"/>
          </a:xfrm>
        </p:grpSpPr>
        <p:pic>
          <p:nvPicPr>
            <p:cNvPr id="5" name="Picture 1032"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33"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34"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546" name="Rectangle 1026"/>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620547" name="Rectangle 1027"/>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1028"/>
          <p:cNvSpPr>
            <a:spLocks noGrp="1" noChangeArrowheads="1"/>
          </p:cNvSpPr>
          <p:nvPr>
            <p:ph type="dt" sz="half" idx="10"/>
          </p:nvPr>
        </p:nvSpPr>
        <p:spPr>
          <a:xfrm>
            <a:off x="914400" y="6400800"/>
            <a:ext cx="1905000" cy="457200"/>
          </a:xfrm>
        </p:spPr>
        <p:txBody>
          <a:bodyPr anchorCtr="0"/>
          <a:lstStyle>
            <a:lvl1pPr eaLnBrk="0" hangingPunct="0">
              <a:defRPr/>
            </a:lvl1pPr>
          </a:lstStyle>
          <a:p>
            <a:pPr>
              <a:defRPr/>
            </a:pPr>
            <a:endParaRPr lang="en-US"/>
          </a:p>
        </p:txBody>
      </p:sp>
      <p:sp>
        <p:nvSpPr>
          <p:cNvPr id="9" name="Rectangle 1029"/>
          <p:cNvSpPr>
            <a:spLocks noGrp="1" noChangeArrowheads="1"/>
          </p:cNvSpPr>
          <p:nvPr>
            <p:ph type="ftr" sz="quarter" idx="11"/>
          </p:nvPr>
        </p:nvSpPr>
        <p:spPr>
          <a:xfrm>
            <a:off x="3505200" y="6400800"/>
            <a:ext cx="2895600" cy="457200"/>
          </a:xfrm>
        </p:spPr>
        <p:txBody>
          <a:bodyPr anchorCtr="0"/>
          <a:lstStyle>
            <a:lvl1pPr eaLnBrk="0" hangingPunct="0">
              <a:defRPr/>
            </a:lvl1pPr>
          </a:lstStyle>
          <a:p>
            <a:pPr>
              <a:defRPr/>
            </a:pPr>
            <a:endParaRPr lang="en-US"/>
          </a:p>
        </p:txBody>
      </p:sp>
      <p:sp>
        <p:nvSpPr>
          <p:cNvPr id="10" name="Rectangle 1030"/>
          <p:cNvSpPr>
            <a:spLocks noGrp="1" noChangeArrowheads="1"/>
          </p:cNvSpPr>
          <p:nvPr>
            <p:ph type="sldNum" sz="quarter" idx="12"/>
          </p:nvPr>
        </p:nvSpPr>
        <p:spPr/>
        <p:txBody>
          <a:bodyPr anchorCtr="0"/>
          <a:lstStyle>
            <a:lvl1pPr eaLnBrk="0" hangingPunct="0">
              <a:defRPr>
                <a:ea typeface="ＭＳ Ｐゴシック" charset="0"/>
                <a:cs typeface="ＭＳ Ｐゴシック" charset="0"/>
              </a:defRPr>
            </a:lvl1pPr>
          </a:lstStyle>
          <a:p>
            <a:pPr>
              <a:defRPr/>
            </a:pPr>
            <a:fld id="{268A6728-AC9D-5D4D-8208-F54BFF2F9F8E}" type="slidenum">
              <a:rPr lang="en-US"/>
              <a:pPr>
                <a:defRPr/>
              </a:pPr>
              <a:t>‹#›</a:t>
            </a:fld>
            <a:endParaRPr lang="en-US"/>
          </a:p>
        </p:txBody>
      </p:sp>
    </p:spTree>
    <p:extLst>
      <p:ext uri="{BB962C8B-B14F-4D97-AF65-F5344CB8AC3E}">
        <p14:creationId xmlns:p14="http://schemas.microsoft.com/office/powerpoint/2010/main" val="31336130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6960FBD-4F47-FD40-A0C5-1EFF57B32793}" type="slidenum">
              <a:rPr lang="en-US"/>
              <a:pPr>
                <a:defRPr/>
              </a:pPr>
              <a:t>‹#›</a:t>
            </a:fld>
            <a:endParaRPr lang="en-US"/>
          </a:p>
        </p:txBody>
      </p:sp>
    </p:spTree>
    <p:extLst>
      <p:ext uri="{BB962C8B-B14F-4D97-AF65-F5344CB8AC3E}">
        <p14:creationId xmlns:p14="http://schemas.microsoft.com/office/powerpoint/2010/main" val="3263383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C1C9B65-31CE-284B-BEF0-49729695DF5C}" type="slidenum">
              <a:rPr lang="en-US"/>
              <a:pPr>
                <a:defRPr/>
              </a:pPr>
              <a:t>‹#›</a:t>
            </a:fld>
            <a:endParaRPr lang="en-US"/>
          </a:p>
        </p:txBody>
      </p:sp>
    </p:spTree>
    <p:extLst>
      <p:ext uri="{BB962C8B-B14F-4D97-AF65-F5344CB8AC3E}">
        <p14:creationId xmlns:p14="http://schemas.microsoft.com/office/powerpoint/2010/main" val="3876651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403047C-FA54-9649-8674-ACC8A16A13DE}" type="slidenum">
              <a:rPr lang="en-US"/>
              <a:pPr>
                <a:defRPr/>
              </a:pPr>
              <a:t>‹#›</a:t>
            </a:fld>
            <a:endParaRPr lang="en-US"/>
          </a:p>
        </p:txBody>
      </p:sp>
    </p:spTree>
    <p:extLst>
      <p:ext uri="{BB962C8B-B14F-4D97-AF65-F5344CB8AC3E}">
        <p14:creationId xmlns:p14="http://schemas.microsoft.com/office/powerpoint/2010/main" val="5498222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27ABB25-9278-DA42-9724-17E99F4D5A0A}" type="slidenum">
              <a:rPr lang="en-US"/>
              <a:pPr>
                <a:defRPr/>
              </a:pPr>
              <a:t>‹#›</a:t>
            </a:fld>
            <a:endParaRPr lang="en-US"/>
          </a:p>
        </p:txBody>
      </p:sp>
    </p:spTree>
    <p:extLst>
      <p:ext uri="{BB962C8B-B14F-4D97-AF65-F5344CB8AC3E}">
        <p14:creationId xmlns:p14="http://schemas.microsoft.com/office/powerpoint/2010/main" val="18795363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D145F080-5FFD-8141-AD04-AC6E1B747A55}" type="slidenum">
              <a:rPr lang="en-US"/>
              <a:pPr>
                <a:defRPr/>
              </a:pPr>
              <a:t>‹#›</a:t>
            </a:fld>
            <a:endParaRPr lang="en-US"/>
          </a:p>
        </p:txBody>
      </p:sp>
    </p:spTree>
    <p:extLst>
      <p:ext uri="{BB962C8B-B14F-4D97-AF65-F5344CB8AC3E}">
        <p14:creationId xmlns:p14="http://schemas.microsoft.com/office/powerpoint/2010/main" val="17688436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9E02904-08E7-7A43-8EAB-171514FEA3F0}" type="slidenum">
              <a:rPr lang="en-US"/>
              <a:pPr>
                <a:defRPr/>
              </a:pPr>
              <a:t>‹#›</a:t>
            </a:fld>
            <a:endParaRPr lang="en-US"/>
          </a:p>
        </p:txBody>
      </p:sp>
    </p:spTree>
    <p:extLst>
      <p:ext uri="{BB962C8B-B14F-4D97-AF65-F5344CB8AC3E}">
        <p14:creationId xmlns:p14="http://schemas.microsoft.com/office/powerpoint/2010/main" val="10927803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7D2BD91-C287-5D43-9691-DD293779112C}" type="slidenum">
              <a:rPr lang="en-US"/>
              <a:pPr>
                <a:defRPr/>
              </a:pPr>
              <a:t>‹#›</a:t>
            </a:fld>
            <a:endParaRPr lang="en-US"/>
          </a:p>
        </p:txBody>
      </p:sp>
    </p:spTree>
    <p:extLst>
      <p:ext uri="{BB962C8B-B14F-4D97-AF65-F5344CB8AC3E}">
        <p14:creationId xmlns:p14="http://schemas.microsoft.com/office/powerpoint/2010/main" val="28141702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0BDBF01-5BCB-1B4C-85C1-73519141E616}" type="slidenum">
              <a:rPr lang="en-US"/>
              <a:pPr>
                <a:defRPr/>
              </a:pPr>
              <a:t>‹#›</a:t>
            </a:fld>
            <a:endParaRPr lang="en-US"/>
          </a:p>
        </p:txBody>
      </p:sp>
    </p:spTree>
    <p:extLst>
      <p:ext uri="{BB962C8B-B14F-4D97-AF65-F5344CB8AC3E}">
        <p14:creationId xmlns:p14="http://schemas.microsoft.com/office/powerpoint/2010/main" val="146524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6" name="Date Placeholder 4"/>
          <p:cNvSpPr>
            <a:spLocks noGrp="1"/>
          </p:cNvSpPr>
          <p:nvPr>
            <p:ph type="dt" sz="half" idx="14"/>
          </p:nvPr>
        </p:nvSpPr>
        <p:spPr/>
        <p:txBody>
          <a:bodyPr/>
          <a:lstStyle>
            <a:lvl1pPr fontAlgn="base">
              <a:spcBef>
                <a:spcPct val="0"/>
              </a:spcBef>
              <a:spcAft>
                <a:spcPct val="0"/>
              </a:spcAft>
              <a:defRPr>
                <a:solidFill>
                  <a:srgbClr val="CBD8DD"/>
                </a:solidFill>
                <a:ea typeface="Osaka" charset="0"/>
                <a:cs typeface="Osaka" charset="0"/>
              </a:defRPr>
            </a:lvl1pPr>
          </a:lstStyle>
          <a:p>
            <a:pPr>
              <a:defRPr/>
            </a:pPr>
            <a:fld id="{3284FE56-95B7-3F47-AAF9-B6B681663350}" type="datetime4">
              <a:rPr lang="en-US"/>
              <a:pPr>
                <a:defRPr/>
              </a:pPr>
              <a:t>July 12, 2017</a:t>
            </a:fld>
            <a:endParaRPr lang="en-US"/>
          </a:p>
        </p:txBody>
      </p:sp>
      <p:sp>
        <p:nvSpPr>
          <p:cNvPr id="7" name="Footer Placeholder 5"/>
          <p:cNvSpPr>
            <a:spLocks noGrp="1"/>
          </p:cNvSpPr>
          <p:nvPr>
            <p:ph type="ftr" sz="quarter" idx="15"/>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8" name="Slide Number Placeholder 6"/>
          <p:cNvSpPr>
            <a:spLocks noGrp="1"/>
          </p:cNvSpPr>
          <p:nvPr>
            <p:ph type="sldNum" sz="quarter" idx="16"/>
          </p:nvPr>
        </p:nvSpPr>
        <p:spPr/>
        <p:txBody>
          <a:bodyPr/>
          <a:lstStyle>
            <a:lvl1pPr fontAlgn="base">
              <a:spcBef>
                <a:spcPct val="0"/>
              </a:spcBef>
              <a:spcAft>
                <a:spcPct val="0"/>
              </a:spcAft>
              <a:defRPr>
                <a:ea typeface="Osaka" charset="0"/>
                <a:cs typeface="Osaka" charset="0"/>
              </a:defRPr>
            </a:lvl1pPr>
          </a:lstStyle>
          <a:p>
            <a:pPr>
              <a:defRPr/>
            </a:pPr>
            <a:fld id="{CDCCFF3D-270C-9C43-95FE-2D15FAAE9EE8}" type="slidenum">
              <a:rPr lang="en-US"/>
              <a:pPr>
                <a:defRPr/>
              </a:pPr>
              <a:t>‹#›</a:t>
            </a:fld>
            <a:endParaRPr lang="en-US"/>
          </a:p>
        </p:txBody>
      </p:sp>
    </p:spTree>
    <p:extLst>
      <p:ext uri="{BB962C8B-B14F-4D97-AF65-F5344CB8AC3E}">
        <p14:creationId xmlns:p14="http://schemas.microsoft.com/office/powerpoint/2010/main" val="20299783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C0482BC-DCFD-A549-AE53-E4ED525B6A35}" type="slidenum">
              <a:rPr lang="en-US"/>
              <a:pPr>
                <a:defRPr/>
              </a:pPr>
              <a:t>‹#›</a:t>
            </a:fld>
            <a:endParaRPr lang="en-US"/>
          </a:p>
        </p:txBody>
      </p:sp>
    </p:spTree>
    <p:extLst>
      <p:ext uri="{BB962C8B-B14F-4D97-AF65-F5344CB8AC3E}">
        <p14:creationId xmlns:p14="http://schemas.microsoft.com/office/powerpoint/2010/main" val="12753482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095055A-94C3-4C44-9839-C13FCB717891}" type="slidenum">
              <a:rPr lang="en-US"/>
              <a:pPr>
                <a:defRPr/>
              </a:pPr>
              <a:t>‹#›</a:t>
            </a:fld>
            <a:endParaRPr lang="en-US"/>
          </a:p>
        </p:txBody>
      </p:sp>
    </p:spTree>
    <p:extLst>
      <p:ext uri="{BB962C8B-B14F-4D97-AF65-F5344CB8AC3E}">
        <p14:creationId xmlns:p14="http://schemas.microsoft.com/office/powerpoint/2010/main" val="36724151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838200" y="1762125"/>
            <a:ext cx="2522538" cy="5095875"/>
          </a:xfrm>
          <a:custGeom>
            <a:avLst/>
            <a:gdLst>
              <a:gd name="T0" fmla="*/ 753283879 w 2409"/>
              <a:gd name="T1" fmla="*/ 2147483647 h 4865"/>
              <a:gd name="T2" fmla="*/ 961615779 w 2409"/>
              <a:gd name="T3" fmla="*/ 2147483647 h 4865"/>
              <a:gd name="T4" fmla="*/ 873896588 w 2409"/>
              <a:gd name="T5" fmla="*/ 2147483647 h 4865"/>
              <a:gd name="T6" fmla="*/ 1182008531 w 2409"/>
              <a:gd name="T7" fmla="*/ 2147483647 h 4865"/>
              <a:gd name="T8" fmla="*/ 686398401 w 2409"/>
              <a:gd name="T9" fmla="*/ 2147483647 h 4865"/>
              <a:gd name="T10" fmla="*/ 821265702 w 2409"/>
              <a:gd name="T11" fmla="*/ 2147483647 h 4865"/>
              <a:gd name="T12" fmla="*/ 633767515 w 2409"/>
              <a:gd name="T13" fmla="*/ 2147483647 h 4865"/>
              <a:gd name="T14" fmla="*/ 2046036959 w 2409"/>
              <a:gd name="T15" fmla="*/ 270999994 h 4865"/>
              <a:gd name="T16" fmla="*/ 1526304078 w 2409"/>
              <a:gd name="T17" fmla="*/ 1137759625 h 4865"/>
              <a:gd name="T18" fmla="*/ 2147483647 w 2409"/>
              <a:gd name="T19" fmla="*/ 719739709 h 4865"/>
              <a:gd name="T20" fmla="*/ 1753275953 w 2409"/>
              <a:gd name="T21" fmla="*/ 996225232 h 4865"/>
              <a:gd name="T22" fmla="*/ 1680907699 w 2409"/>
              <a:gd name="T23" fmla="*/ 1160800522 h 4865"/>
              <a:gd name="T24" fmla="*/ 2147483647 w 2409"/>
              <a:gd name="T25" fmla="*/ 639647009 h 4865"/>
              <a:gd name="T26" fmla="*/ 2042747922 w 2409"/>
              <a:gd name="T27" fmla="*/ 1212366796 h 4865"/>
              <a:gd name="T28" fmla="*/ 2147483647 w 2409"/>
              <a:gd name="T29" fmla="*/ 1778504368 h 4865"/>
              <a:gd name="T30" fmla="*/ 1974765051 w 2409"/>
              <a:gd name="T31" fmla="*/ 1686341829 h 4865"/>
              <a:gd name="T32" fmla="*/ 1452839478 w 2409"/>
              <a:gd name="T33" fmla="*/ 1427411674 h 4865"/>
              <a:gd name="T34" fmla="*/ 1548234138 w 2409"/>
              <a:gd name="T35" fmla="*/ 2013296940 h 4865"/>
              <a:gd name="T36" fmla="*/ 1330034077 w 2409"/>
              <a:gd name="T37" fmla="*/ 2147483647 h 4865"/>
              <a:gd name="T38" fmla="*/ 1199552160 w 2409"/>
              <a:gd name="T39" fmla="*/ 2147483647 h 4865"/>
              <a:gd name="T40" fmla="*/ 1851959650 w 2409"/>
              <a:gd name="T41" fmla="*/ 2147483647 h 4865"/>
              <a:gd name="T42" fmla="*/ 2147483647 w 2409"/>
              <a:gd name="T43" fmla="*/ 2147483647 h 4865"/>
              <a:gd name="T44" fmla="*/ 1398015900 w 2409"/>
              <a:gd name="T45" fmla="*/ 2147483647 h 4865"/>
              <a:gd name="T46" fmla="*/ 1257665823 w 2409"/>
              <a:gd name="T47" fmla="*/ 2147483647 h 4865"/>
              <a:gd name="T48" fmla="*/ 1145824928 w 2409"/>
              <a:gd name="T49" fmla="*/ 2147483647 h 4865"/>
              <a:gd name="T50" fmla="*/ 810301196 w 2409"/>
              <a:gd name="T51" fmla="*/ 2147483647 h 4865"/>
              <a:gd name="T52" fmla="*/ 938589374 w 2409"/>
              <a:gd name="T53" fmla="*/ 2147483647 h 4865"/>
              <a:gd name="T54" fmla="*/ 699555599 w 2409"/>
              <a:gd name="T55" fmla="*/ 2147483647 h 4865"/>
              <a:gd name="T56" fmla="*/ 105262820 w 2409"/>
              <a:gd name="T57" fmla="*/ 2147483647 h 4865"/>
              <a:gd name="T58" fmla="*/ 207235554 w 2409"/>
              <a:gd name="T59" fmla="*/ 2147483647 h 4865"/>
              <a:gd name="T60" fmla="*/ 573460113 w 2409"/>
              <a:gd name="T61" fmla="*/ 2147483647 h 4865"/>
              <a:gd name="T62" fmla="*/ 569074730 w 2409"/>
              <a:gd name="T63" fmla="*/ 2147483647 h 4865"/>
              <a:gd name="T64" fmla="*/ 597582865 w 2409"/>
              <a:gd name="T65" fmla="*/ 2147483647 h 4865"/>
              <a:gd name="T66" fmla="*/ 780695668 w 2409"/>
              <a:gd name="T67" fmla="*/ 2147483647 h 4865"/>
              <a:gd name="T68" fmla="*/ 685302056 w 2409"/>
              <a:gd name="T69" fmla="*/ 2147483647 h 4865"/>
              <a:gd name="T70" fmla="*/ 650214798 w 2409"/>
              <a:gd name="T71" fmla="*/ 2147483647 h 4865"/>
              <a:gd name="T72" fmla="*/ 171050904 w 2409"/>
              <a:gd name="T73" fmla="*/ 2147483647 h 4865"/>
              <a:gd name="T74" fmla="*/ 118420018 w 2409"/>
              <a:gd name="T75" fmla="*/ 2147483647 h 4865"/>
              <a:gd name="T76" fmla="*/ 494513784 w 2409"/>
              <a:gd name="T77" fmla="*/ 2147483647 h 4865"/>
              <a:gd name="T78" fmla="*/ 119516364 w 2409"/>
              <a:gd name="T79" fmla="*/ 2147483647 h 4865"/>
              <a:gd name="T80" fmla="*/ 231358306 w 2409"/>
              <a:gd name="T81" fmla="*/ 2147483647 h 4865"/>
              <a:gd name="T82" fmla="*/ 311400981 w 2409"/>
              <a:gd name="T83" fmla="*/ 2026463466 h 4865"/>
              <a:gd name="T84" fmla="*/ 594293827 w 2409"/>
              <a:gd name="T85" fmla="*/ 2147483647 h 4865"/>
              <a:gd name="T86" fmla="*/ 279602761 w 2409"/>
              <a:gd name="T87" fmla="*/ 1935398661 h 4865"/>
              <a:gd name="T88" fmla="*/ 446268281 w 2409"/>
              <a:gd name="T89" fmla="*/ 1940884189 h 4865"/>
              <a:gd name="T90" fmla="*/ 592101135 w 2409"/>
              <a:gd name="T91" fmla="*/ 1985868249 h 4865"/>
              <a:gd name="T92" fmla="*/ 620609270 w 2409"/>
              <a:gd name="T93" fmla="*/ 1733520309 h 4865"/>
              <a:gd name="T94" fmla="*/ 712713845 w 2409"/>
              <a:gd name="T95" fmla="*/ 1916746606 h 4865"/>
              <a:gd name="T96" fmla="*/ 906791154 w 2409"/>
              <a:gd name="T97" fmla="*/ 2147483647 h 4865"/>
              <a:gd name="T98" fmla="*/ 910081239 w 2409"/>
              <a:gd name="T99" fmla="*/ 1951856294 h 4865"/>
              <a:gd name="T100" fmla="*/ 1013150319 w 2409"/>
              <a:gd name="T101" fmla="*/ 1808127480 h 4865"/>
              <a:gd name="T102" fmla="*/ 1003282159 w 2409"/>
              <a:gd name="T103" fmla="*/ 2147483647 h 4865"/>
              <a:gd name="T104" fmla="*/ 1424331343 w 2409"/>
              <a:gd name="T105" fmla="*/ 1385718722 h 4865"/>
              <a:gd name="T106" fmla="*/ 1063588514 w 2409"/>
              <a:gd name="T107" fmla="*/ 1058763612 h 4865"/>
              <a:gd name="T108" fmla="*/ 341006509 w 2409"/>
              <a:gd name="T109" fmla="*/ 719739709 h 4865"/>
              <a:gd name="T110" fmla="*/ 846484799 w 2409"/>
              <a:gd name="T111" fmla="*/ 723031864 h 4865"/>
              <a:gd name="T112" fmla="*/ 1264244946 w 2409"/>
              <a:gd name="T113" fmla="*/ 955630015 h 4865"/>
              <a:gd name="T114" fmla="*/ 688591093 w 2409"/>
              <a:gd name="T115" fmla="*/ 344509431 h 4865"/>
              <a:gd name="T116" fmla="*/ 1319068524 w 2409"/>
              <a:gd name="T117" fmla="*/ 605635055 h 4865"/>
              <a:gd name="T118" fmla="*/ 1501084981 w 2409"/>
              <a:gd name="T119" fmla="*/ 771307031 h 4865"/>
              <a:gd name="T120" fmla="*/ 1915555042 w 2409"/>
              <a:gd name="T121" fmla="*/ 41691904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7"/>
          <p:cNvSpPr>
            <a:spLocks noChangeAspect="1" noEditPoints="1"/>
          </p:cNvSpPr>
          <p:nvPr/>
        </p:nvSpPr>
        <p:spPr bwMode="auto">
          <a:xfrm>
            <a:off x="838200" y="1762125"/>
            <a:ext cx="2522538" cy="5095875"/>
          </a:xfrm>
          <a:custGeom>
            <a:avLst/>
            <a:gdLst>
              <a:gd name="T0" fmla="*/ 753283879 w 2409"/>
              <a:gd name="T1" fmla="*/ 2147483647 h 4865"/>
              <a:gd name="T2" fmla="*/ 961615779 w 2409"/>
              <a:gd name="T3" fmla="*/ 2147483647 h 4865"/>
              <a:gd name="T4" fmla="*/ 873896588 w 2409"/>
              <a:gd name="T5" fmla="*/ 2147483647 h 4865"/>
              <a:gd name="T6" fmla="*/ 1182008531 w 2409"/>
              <a:gd name="T7" fmla="*/ 2147483647 h 4865"/>
              <a:gd name="T8" fmla="*/ 686398401 w 2409"/>
              <a:gd name="T9" fmla="*/ 2147483647 h 4865"/>
              <a:gd name="T10" fmla="*/ 821265702 w 2409"/>
              <a:gd name="T11" fmla="*/ 2147483647 h 4865"/>
              <a:gd name="T12" fmla="*/ 633767515 w 2409"/>
              <a:gd name="T13" fmla="*/ 2147483647 h 4865"/>
              <a:gd name="T14" fmla="*/ 2046036959 w 2409"/>
              <a:gd name="T15" fmla="*/ 270999994 h 4865"/>
              <a:gd name="T16" fmla="*/ 1526304078 w 2409"/>
              <a:gd name="T17" fmla="*/ 1137759625 h 4865"/>
              <a:gd name="T18" fmla="*/ 2147483647 w 2409"/>
              <a:gd name="T19" fmla="*/ 719739709 h 4865"/>
              <a:gd name="T20" fmla="*/ 1753275953 w 2409"/>
              <a:gd name="T21" fmla="*/ 996225232 h 4865"/>
              <a:gd name="T22" fmla="*/ 1680907699 w 2409"/>
              <a:gd name="T23" fmla="*/ 1160800522 h 4865"/>
              <a:gd name="T24" fmla="*/ 2147483647 w 2409"/>
              <a:gd name="T25" fmla="*/ 639647009 h 4865"/>
              <a:gd name="T26" fmla="*/ 2042747922 w 2409"/>
              <a:gd name="T27" fmla="*/ 1212366796 h 4865"/>
              <a:gd name="T28" fmla="*/ 2147483647 w 2409"/>
              <a:gd name="T29" fmla="*/ 1778504368 h 4865"/>
              <a:gd name="T30" fmla="*/ 1974765051 w 2409"/>
              <a:gd name="T31" fmla="*/ 1686341829 h 4865"/>
              <a:gd name="T32" fmla="*/ 1452839478 w 2409"/>
              <a:gd name="T33" fmla="*/ 1427411674 h 4865"/>
              <a:gd name="T34" fmla="*/ 1548234138 w 2409"/>
              <a:gd name="T35" fmla="*/ 2013296940 h 4865"/>
              <a:gd name="T36" fmla="*/ 1330034077 w 2409"/>
              <a:gd name="T37" fmla="*/ 2147483647 h 4865"/>
              <a:gd name="T38" fmla="*/ 1199552160 w 2409"/>
              <a:gd name="T39" fmla="*/ 2147483647 h 4865"/>
              <a:gd name="T40" fmla="*/ 1851959650 w 2409"/>
              <a:gd name="T41" fmla="*/ 2147483647 h 4865"/>
              <a:gd name="T42" fmla="*/ 2147483647 w 2409"/>
              <a:gd name="T43" fmla="*/ 2147483647 h 4865"/>
              <a:gd name="T44" fmla="*/ 1398015900 w 2409"/>
              <a:gd name="T45" fmla="*/ 2147483647 h 4865"/>
              <a:gd name="T46" fmla="*/ 1257665823 w 2409"/>
              <a:gd name="T47" fmla="*/ 2147483647 h 4865"/>
              <a:gd name="T48" fmla="*/ 1145824928 w 2409"/>
              <a:gd name="T49" fmla="*/ 2147483647 h 4865"/>
              <a:gd name="T50" fmla="*/ 810301196 w 2409"/>
              <a:gd name="T51" fmla="*/ 2147483647 h 4865"/>
              <a:gd name="T52" fmla="*/ 938589374 w 2409"/>
              <a:gd name="T53" fmla="*/ 2147483647 h 4865"/>
              <a:gd name="T54" fmla="*/ 699555599 w 2409"/>
              <a:gd name="T55" fmla="*/ 2147483647 h 4865"/>
              <a:gd name="T56" fmla="*/ 105262820 w 2409"/>
              <a:gd name="T57" fmla="*/ 2147483647 h 4865"/>
              <a:gd name="T58" fmla="*/ 207235554 w 2409"/>
              <a:gd name="T59" fmla="*/ 2147483647 h 4865"/>
              <a:gd name="T60" fmla="*/ 573460113 w 2409"/>
              <a:gd name="T61" fmla="*/ 2147483647 h 4865"/>
              <a:gd name="T62" fmla="*/ 569074730 w 2409"/>
              <a:gd name="T63" fmla="*/ 2147483647 h 4865"/>
              <a:gd name="T64" fmla="*/ 597582865 w 2409"/>
              <a:gd name="T65" fmla="*/ 2147483647 h 4865"/>
              <a:gd name="T66" fmla="*/ 780695668 w 2409"/>
              <a:gd name="T67" fmla="*/ 2147483647 h 4865"/>
              <a:gd name="T68" fmla="*/ 685302056 w 2409"/>
              <a:gd name="T69" fmla="*/ 2147483647 h 4865"/>
              <a:gd name="T70" fmla="*/ 650214798 w 2409"/>
              <a:gd name="T71" fmla="*/ 2147483647 h 4865"/>
              <a:gd name="T72" fmla="*/ 171050904 w 2409"/>
              <a:gd name="T73" fmla="*/ 2147483647 h 4865"/>
              <a:gd name="T74" fmla="*/ 118420018 w 2409"/>
              <a:gd name="T75" fmla="*/ 2147483647 h 4865"/>
              <a:gd name="T76" fmla="*/ 494513784 w 2409"/>
              <a:gd name="T77" fmla="*/ 2147483647 h 4865"/>
              <a:gd name="T78" fmla="*/ 119516364 w 2409"/>
              <a:gd name="T79" fmla="*/ 2147483647 h 4865"/>
              <a:gd name="T80" fmla="*/ 231358306 w 2409"/>
              <a:gd name="T81" fmla="*/ 2147483647 h 4865"/>
              <a:gd name="T82" fmla="*/ 311400981 w 2409"/>
              <a:gd name="T83" fmla="*/ 2026463466 h 4865"/>
              <a:gd name="T84" fmla="*/ 594293827 w 2409"/>
              <a:gd name="T85" fmla="*/ 2147483647 h 4865"/>
              <a:gd name="T86" fmla="*/ 279602761 w 2409"/>
              <a:gd name="T87" fmla="*/ 1935398661 h 4865"/>
              <a:gd name="T88" fmla="*/ 446268281 w 2409"/>
              <a:gd name="T89" fmla="*/ 1940884189 h 4865"/>
              <a:gd name="T90" fmla="*/ 592101135 w 2409"/>
              <a:gd name="T91" fmla="*/ 1985868249 h 4865"/>
              <a:gd name="T92" fmla="*/ 620609270 w 2409"/>
              <a:gd name="T93" fmla="*/ 1733520309 h 4865"/>
              <a:gd name="T94" fmla="*/ 712713845 w 2409"/>
              <a:gd name="T95" fmla="*/ 1916746606 h 4865"/>
              <a:gd name="T96" fmla="*/ 906791154 w 2409"/>
              <a:gd name="T97" fmla="*/ 2147483647 h 4865"/>
              <a:gd name="T98" fmla="*/ 910081239 w 2409"/>
              <a:gd name="T99" fmla="*/ 1951856294 h 4865"/>
              <a:gd name="T100" fmla="*/ 1013150319 w 2409"/>
              <a:gd name="T101" fmla="*/ 1808127480 h 4865"/>
              <a:gd name="T102" fmla="*/ 1003282159 w 2409"/>
              <a:gd name="T103" fmla="*/ 2147483647 h 4865"/>
              <a:gd name="T104" fmla="*/ 1424331343 w 2409"/>
              <a:gd name="T105" fmla="*/ 1385718722 h 4865"/>
              <a:gd name="T106" fmla="*/ 1063588514 w 2409"/>
              <a:gd name="T107" fmla="*/ 1058763612 h 4865"/>
              <a:gd name="T108" fmla="*/ 341006509 w 2409"/>
              <a:gd name="T109" fmla="*/ 719739709 h 4865"/>
              <a:gd name="T110" fmla="*/ 846484799 w 2409"/>
              <a:gd name="T111" fmla="*/ 723031864 h 4865"/>
              <a:gd name="T112" fmla="*/ 1264244946 w 2409"/>
              <a:gd name="T113" fmla="*/ 955630015 h 4865"/>
              <a:gd name="T114" fmla="*/ 688591093 w 2409"/>
              <a:gd name="T115" fmla="*/ 344509431 h 4865"/>
              <a:gd name="T116" fmla="*/ 1319068524 w 2409"/>
              <a:gd name="T117" fmla="*/ 605635055 h 4865"/>
              <a:gd name="T118" fmla="*/ 1501084981 w 2409"/>
              <a:gd name="T119" fmla="*/ 771307031 h 4865"/>
              <a:gd name="T120" fmla="*/ 1915555042 w 2409"/>
              <a:gd name="T121" fmla="*/ 41691904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7" name="Freeform 7"/>
          <p:cNvSpPr>
            <a:spLocks noChangeAspect="1" noEditPoints="1"/>
          </p:cNvSpPr>
          <p:nvPr/>
        </p:nvSpPr>
        <p:spPr bwMode="auto">
          <a:xfrm>
            <a:off x="838200" y="1762125"/>
            <a:ext cx="2522538" cy="5095875"/>
          </a:xfrm>
          <a:custGeom>
            <a:avLst/>
            <a:gdLst>
              <a:gd name="T0" fmla="*/ 753283879 w 2409"/>
              <a:gd name="T1" fmla="*/ 2147483647 h 4865"/>
              <a:gd name="T2" fmla="*/ 961615779 w 2409"/>
              <a:gd name="T3" fmla="*/ 2147483647 h 4865"/>
              <a:gd name="T4" fmla="*/ 873896588 w 2409"/>
              <a:gd name="T5" fmla="*/ 2147483647 h 4865"/>
              <a:gd name="T6" fmla="*/ 1182008531 w 2409"/>
              <a:gd name="T7" fmla="*/ 2147483647 h 4865"/>
              <a:gd name="T8" fmla="*/ 686398401 w 2409"/>
              <a:gd name="T9" fmla="*/ 2147483647 h 4865"/>
              <a:gd name="T10" fmla="*/ 821265702 w 2409"/>
              <a:gd name="T11" fmla="*/ 2147483647 h 4865"/>
              <a:gd name="T12" fmla="*/ 633767515 w 2409"/>
              <a:gd name="T13" fmla="*/ 2147483647 h 4865"/>
              <a:gd name="T14" fmla="*/ 2046036959 w 2409"/>
              <a:gd name="T15" fmla="*/ 270999994 h 4865"/>
              <a:gd name="T16" fmla="*/ 1526304078 w 2409"/>
              <a:gd name="T17" fmla="*/ 1137759625 h 4865"/>
              <a:gd name="T18" fmla="*/ 2147483647 w 2409"/>
              <a:gd name="T19" fmla="*/ 719739709 h 4865"/>
              <a:gd name="T20" fmla="*/ 1753275953 w 2409"/>
              <a:gd name="T21" fmla="*/ 996225232 h 4865"/>
              <a:gd name="T22" fmla="*/ 1680907699 w 2409"/>
              <a:gd name="T23" fmla="*/ 1160800522 h 4865"/>
              <a:gd name="T24" fmla="*/ 2147483647 w 2409"/>
              <a:gd name="T25" fmla="*/ 639647009 h 4865"/>
              <a:gd name="T26" fmla="*/ 2042747922 w 2409"/>
              <a:gd name="T27" fmla="*/ 1212366796 h 4865"/>
              <a:gd name="T28" fmla="*/ 2147483647 w 2409"/>
              <a:gd name="T29" fmla="*/ 1778504368 h 4865"/>
              <a:gd name="T30" fmla="*/ 1974765051 w 2409"/>
              <a:gd name="T31" fmla="*/ 1686341829 h 4865"/>
              <a:gd name="T32" fmla="*/ 1452839478 w 2409"/>
              <a:gd name="T33" fmla="*/ 1427411674 h 4865"/>
              <a:gd name="T34" fmla="*/ 1548234138 w 2409"/>
              <a:gd name="T35" fmla="*/ 2013296940 h 4865"/>
              <a:gd name="T36" fmla="*/ 1330034077 w 2409"/>
              <a:gd name="T37" fmla="*/ 2147483647 h 4865"/>
              <a:gd name="T38" fmla="*/ 1199552160 w 2409"/>
              <a:gd name="T39" fmla="*/ 2147483647 h 4865"/>
              <a:gd name="T40" fmla="*/ 1851959650 w 2409"/>
              <a:gd name="T41" fmla="*/ 2147483647 h 4865"/>
              <a:gd name="T42" fmla="*/ 2147483647 w 2409"/>
              <a:gd name="T43" fmla="*/ 2147483647 h 4865"/>
              <a:gd name="T44" fmla="*/ 1398015900 w 2409"/>
              <a:gd name="T45" fmla="*/ 2147483647 h 4865"/>
              <a:gd name="T46" fmla="*/ 1257665823 w 2409"/>
              <a:gd name="T47" fmla="*/ 2147483647 h 4865"/>
              <a:gd name="T48" fmla="*/ 1145824928 w 2409"/>
              <a:gd name="T49" fmla="*/ 2147483647 h 4865"/>
              <a:gd name="T50" fmla="*/ 810301196 w 2409"/>
              <a:gd name="T51" fmla="*/ 2147483647 h 4865"/>
              <a:gd name="T52" fmla="*/ 938589374 w 2409"/>
              <a:gd name="T53" fmla="*/ 2147483647 h 4865"/>
              <a:gd name="T54" fmla="*/ 699555599 w 2409"/>
              <a:gd name="T55" fmla="*/ 2147483647 h 4865"/>
              <a:gd name="T56" fmla="*/ 105262820 w 2409"/>
              <a:gd name="T57" fmla="*/ 2147483647 h 4865"/>
              <a:gd name="T58" fmla="*/ 207235554 w 2409"/>
              <a:gd name="T59" fmla="*/ 2147483647 h 4865"/>
              <a:gd name="T60" fmla="*/ 573460113 w 2409"/>
              <a:gd name="T61" fmla="*/ 2147483647 h 4865"/>
              <a:gd name="T62" fmla="*/ 569074730 w 2409"/>
              <a:gd name="T63" fmla="*/ 2147483647 h 4865"/>
              <a:gd name="T64" fmla="*/ 597582865 w 2409"/>
              <a:gd name="T65" fmla="*/ 2147483647 h 4865"/>
              <a:gd name="T66" fmla="*/ 780695668 w 2409"/>
              <a:gd name="T67" fmla="*/ 2147483647 h 4865"/>
              <a:gd name="T68" fmla="*/ 685302056 w 2409"/>
              <a:gd name="T69" fmla="*/ 2147483647 h 4865"/>
              <a:gd name="T70" fmla="*/ 650214798 w 2409"/>
              <a:gd name="T71" fmla="*/ 2147483647 h 4865"/>
              <a:gd name="T72" fmla="*/ 171050904 w 2409"/>
              <a:gd name="T73" fmla="*/ 2147483647 h 4865"/>
              <a:gd name="T74" fmla="*/ 118420018 w 2409"/>
              <a:gd name="T75" fmla="*/ 2147483647 h 4865"/>
              <a:gd name="T76" fmla="*/ 494513784 w 2409"/>
              <a:gd name="T77" fmla="*/ 2147483647 h 4865"/>
              <a:gd name="T78" fmla="*/ 119516364 w 2409"/>
              <a:gd name="T79" fmla="*/ 2147483647 h 4865"/>
              <a:gd name="T80" fmla="*/ 231358306 w 2409"/>
              <a:gd name="T81" fmla="*/ 2147483647 h 4865"/>
              <a:gd name="T82" fmla="*/ 311400981 w 2409"/>
              <a:gd name="T83" fmla="*/ 2026463466 h 4865"/>
              <a:gd name="T84" fmla="*/ 594293827 w 2409"/>
              <a:gd name="T85" fmla="*/ 2147483647 h 4865"/>
              <a:gd name="T86" fmla="*/ 279602761 w 2409"/>
              <a:gd name="T87" fmla="*/ 1935398661 h 4865"/>
              <a:gd name="T88" fmla="*/ 446268281 w 2409"/>
              <a:gd name="T89" fmla="*/ 1940884189 h 4865"/>
              <a:gd name="T90" fmla="*/ 592101135 w 2409"/>
              <a:gd name="T91" fmla="*/ 1985868249 h 4865"/>
              <a:gd name="T92" fmla="*/ 620609270 w 2409"/>
              <a:gd name="T93" fmla="*/ 1733520309 h 4865"/>
              <a:gd name="T94" fmla="*/ 712713845 w 2409"/>
              <a:gd name="T95" fmla="*/ 1916746606 h 4865"/>
              <a:gd name="T96" fmla="*/ 906791154 w 2409"/>
              <a:gd name="T97" fmla="*/ 2147483647 h 4865"/>
              <a:gd name="T98" fmla="*/ 910081239 w 2409"/>
              <a:gd name="T99" fmla="*/ 1951856294 h 4865"/>
              <a:gd name="T100" fmla="*/ 1013150319 w 2409"/>
              <a:gd name="T101" fmla="*/ 1808127480 h 4865"/>
              <a:gd name="T102" fmla="*/ 1003282159 w 2409"/>
              <a:gd name="T103" fmla="*/ 2147483647 h 4865"/>
              <a:gd name="T104" fmla="*/ 1424331343 w 2409"/>
              <a:gd name="T105" fmla="*/ 1385718722 h 4865"/>
              <a:gd name="T106" fmla="*/ 1063588514 w 2409"/>
              <a:gd name="T107" fmla="*/ 1058763612 h 4865"/>
              <a:gd name="T108" fmla="*/ 341006509 w 2409"/>
              <a:gd name="T109" fmla="*/ 719739709 h 4865"/>
              <a:gd name="T110" fmla="*/ 846484799 w 2409"/>
              <a:gd name="T111" fmla="*/ 723031864 h 4865"/>
              <a:gd name="T112" fmla="*/ 1264244946 w 2409"/>
              <a:gd name="T113" fmla="*/ 955630015 h 4865"/>
              <a:gd name="T114" fmla="*/ 688591093 w 2409"/>
              <a:gd name="T115" fmla="*/ 344509431 h 4865"/>
              <a:gd name="T116" fmla="*/ 1319068524 w 2409"/>
              <a:gd name="T117" fmla="*/ 605635055 h 4865"/>
              <a:gd name="T118" fmla="*/ 1501084981 w 2409"/>
              <a:gd name="T119" fmla="*/ 771307031 h 4865"/>
              <a:gd name="T120" fmla="*/ 1915555042 w 2409"/>
              <a:gd name="T121" fmla="*/ 41691904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fontAlgn="base">
              <a:spcBef>
                <a:spcPct val="0"/>
              </a:spcBef>
              <a:spcAft>
                <a:spcPct val="0"/>
              </a:spcAft>
              <a:defRPr>
                <a:solidFill>
                  <a:srgbClr val="CBD8DD"/>
                </a:solidFill>
              </a:defRPr>
            </a:lvl1pPr>
          </a:lstStyle>
          <a:p>
            <a:pPr>
              <a:defRPr/>
            </a:pPr>
            <a:fld id="{D31E28A5-F9A1-004B-96BD-756DE67877D0}" type="datetime4">
              <a:rPr lang="en-US"/>
              <a:pPr>
                <a:defRPr/>
              </a:pPr>
              <a:t>July 12, 2017</a:t>
            </a:fld>
            <a:endParaRPr lang="en-US"/>
          </a:p>
        </p:txBody>
      </p:sp>
      <p:sp>
        <p:nvSpPr>
          <p:cNvPr id="9"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11"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0234EE5D-B3DD-ED47-90D2-8E266BFEC8AF}" type="slidenum">
              <a:rPr lang="en-US"/>
              <a:pPr>
                <a:defRPr/>
              </a:pPr>
              <a:t>‹#›</a:t>
            </a:fld>
            <a:endParaRPr lang="en-US" dirty="0"/>
          </a:p>
        </p:txBody>
      </p:sp>
    </p:spTree>
    <p:extLst>
      <p:ext uri="{BB962C8B-B14F-4D97-AF65-F5344CB8AC3E}">
        <p14:creationId xmlns:p14="http://schemas.microsoft.com/office/powerpoint/2010/main" val="1406151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p:cNvSpPr>
            <a:spLocks noChangeAspect="1" noEditPoints="1"/>
          </p:cNvSpPr>
          <p:nvPr/>
        </p:nvSpPr>
        <p:spPr bwMode="auto">
          <a:xfrm>
            <a:off x="5489575" y="0"/>
            <a:ext cx="3394075" cy="6858000"/>
          </a:xfrm>
          <a:custGeom>
            <a:avLst/>
            <a:gdLst>
              <a:gd name="T0" fmla="*/ 1363722146 w 2409"/>
              <a:gd name="T1" fmla="*/ 2147483647 h 4865"/>
              <a:gd name="T2" fmla="*/ 1740880101 w 2409"/>
              <a:gd name="T3" fmla="*/ 2147483647 h 4865"/>
              <a:gd name="T4" fmla="*/ 1582077122 w 2409"/>
              <a:gd name="T5" fmla="*/ 2147483647 h 4865"/>
              <a:gd name="T6" fmla="*/ 2139873413 w 2409"/>
              <a:gd name="T7" fmla="*/ 2147483647 h 4865"/>
              <a:gd name="T8" fmla="*/ 1242634400 w 2409"/>
              <a:gd name="T9" fmla="*/ 2147483647 h 4865"/>
              <a:gd name="T10" fmla="*/ 1486795053 w 2409"/>
              <a:gd name="T11" fmla="*/ 2147483647 h 4865"/>
              <a:gd name="T12" fmla="*/ 1147353740 w 2409"/>
              <a:gd name="T13" fmla="*/ 2147483647 h 4865"/>
              <a:gd name="T14" fmla="*/ 2147483647 w 2409"/>
              <a:gd name="T15" fmla="*/ 490824170 h 4865"/>
              <a:gd name="T16" fmla="*/ 2147483647 w 2409"/>
              <a:gd name="T17" fmla="*/ 2060667594 h 4865"/>
              <a:gd name="T18" fmla="*/ 2147483647 w 2409"/>
              <a:gd name="T19" fmla="*/ 1303566948 h 4865"/>
              <a:gd name="T20" fmla="*/ 2147483647 w 2409"/>
              <a:gd name="T21" fmla="*/ 1804326408 h 4865"/>
              <a:gd name="T22" fmla="*/ 2147483647 w 2409"/>
              <a:gd name="T23" fmla="*/ 2102397784 h 4865"/>
              <a:gd name="T24" fmla="*/ 2147483647 w 2409"/>
              <a:gd name="T25" fmla="*/ 1158504390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074367342 w 2409"/>
              <a:gd name="T49" fmla="*/ 2147483647 h 4865"/>
              <a:gd name="T50" fmla="*/ 1466944857 w 2409"/>
              <a:gd name="T51" fmla="*/ 2147483647 h 4865"/>
              <a:gd name="T52" fmla="*/ 1699194548 w 2409"/>
              <a:gd name="T53" fmla="*/ 2147483647 h 4865"/>
              <a:gd name="T54" fmla="*/ 1266454917 w 2409"/>
              <a:gd name="T55" fmla="*/ 2147483647 h 4865"/>
              <a:gd name="T56" fmla="*/ 190564138 w 2409"/>
              <a:gd name="T57" fmla="*/ 2147483647 h 4865"/>
              <a:gd name="T58" fmla="*/ 375172794 w 2409"/>
              <a:gd name="T59" fmla="*/ 2147483647 h 4865"/>
              <a:gd name="T60" fmla="*/ 1038175547 w 2409"/>
              <a:gd name="T61" fmla="*/ 2147483647 h 4865"/>
              <a:gd name="T62" fmla="*/ 1030236314 w 2409"/>
              <a:gd name="T63" fmla="*/ 2147483647 h 4865"/>
              <a:gd name="T64" fmla="*/ 1081846260 w 2409"/>
              <a:gd name="T65" fmla="*/ 2147483647 h 4865"/>
              <a:gd name="T66" fmla="*/ 1413348341 w 2409"/>
              <a:gd name="T67" fmla="*/ 2147483647 h 4865"/>
              <a:gd name="T68" fmla="*/ 1240650648 w 2409"/>
              <a:gd name="T69" fmla="*/ 2147483647 h 4865"/>
              <a:gd name="T70" fmla="*/ 1177128329 w 2409"/>
              <a:gd name="T71" fmla="*/ 2147483647 h 4865"/>
              <a:gd name="T72" fmla="*/ 309666724 w 2409"/>
              <a:gd name="T73" fmla="*/ 2147483647 h 4865"/>
              <a:gd name="T74" fmla="*/ 214384655 w 2409"/>
              <a:gd name="T75" fmla="*/ 2147483647 h 4865"/>
              <a:gd name="T76" fmla="*/ 895252444 w 2409"/>
              <a:gd name="T77" fmla="*/ 2147483647 h 4865"/>
              <a:gd name="T78" fmla="*/ 216369816 w 2409"/>
              <a:gd name="T79" fmla="*/ 2147483647 h 4865"/>
              <a:gd name="T80" fmla="*/ 418843508 w 2409"/>
              <a:gd name="T81" fmla="*/ 2147483647 h 4865"/>
              <a:gd name="T82" fmla="*/ 563751772 w 2409"/>
              <a:gd name="T83" fmla="*/ 2147483647 h 4865"/>
              <a:gd name="T84" fmla="*/ 1075892188 w 2409"/>
              <a:gd name="T85" fmla="*/ 2147483647 h 4865"/>
              <a:gd name="T86" fmla="*/ 506184935 w 2409"/>
              <a:gd name="T87" fmla="*/ 2147483647 h 4865"/>
              <a:gd name="T88" fmla="*/ 807911017 w 2409"/>
              <a:gd name="T89" fmla="*/ 2147483647 h 4865"/>
              <a:gd name="T90" fmla="*/ 1071921867 w 2409"/>
              <a:gd name="T91" fmla="*/ 2147483647 h 4865"/>
              <a:gd name="T92" fmla="*/ 1123533222 w 2409"/>
              <a:gd name="T93" fmla="*/ 2147483647 h 4865"/>
              <a:gd name="T94" fmla="*/ 1290275434 w 2409"/>
              <a:gd name="T95" fmla="*/ 2147483647 h 4865"/>
              <a:gd name="T96" fmla="*/ 1641627711 w 2409"/>
              <a:gd name="T97" fmla="*/ 2147483647 h 4865"/>
              <a:gd name="T98" fmla="*/ 1647583193 w 2409"/>
              <a:gd name="T99" fmla="*/ 2147483647 h 4865"/>
              <a:gd name="T100" fmla="*/ 1834177009 w 2409"/>
              <a:gd name="T101" fmla="*/ 2147483647 h 4865"/>
              <a:gd name="T102" fmla="*/ 1816311974 w 2409"/>
              <a:gd name="T103" fmla="*/ 2147483647 h 4865"/>
              <a:gd name="T104" fmla="*/ 2147483647 w 2409"/>
              <a:gd name="T105" fmla="*/ 2147483647 h 4865"/>
              <a:gd name="T106" fmla="*/ 1925488757 w 2409"/>
              <a:gd name="T107" fmla="*/ 1917594067 h 4865"/>
              <a:gd name="T108" fmla="*/ 617346879 w 2409"/>
              <a:gd name="T109" fmla="*/ 1303566948 h 4865"/>
              <a:gd name="T110" fmla="*/ 1532450927 w 2409"/>
              <a:gd name="T111" fmla="*/ 1309526994 h 4865"/>
              <a:gd name="T112" fmla="*/ 2147483647 w 2409"/>
              <a:gd name="T113" fmla="*/ 1730802728 h 4865"/>
              <a:gd name="T114" fmla="*/ 1246604721 w 2409"/>
              <a:gd name="T115" fmla="*/ 623963817 h 4865"/>
              <a:gd name="T116" fmla="*/ 2147483647 w 2409"/>
              <a:gd name="T117" fmla="*/ 1096903621 h 4865"/>
              <a:gd name="T118" fmla="*/ 2147483647 w 2409"/>
              <a:gd name="T119" fmla="*/ 1396962618 h 4865"/>
              <a:gd name="T120" fmla="*/ 2147483647 w 2409"/>
              <a:gd name="T121" fmla="*/ 75511302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fontAlgn="base">
              <a:spcBef>
                <a:spcPct val="0"/>
              </a:spcBef>
              <a:spcAft>
                <a:spcPct val="0"/>
              </a:spcAft>
              <a:defRPr/>
            </a:lvl1pPr>
          </a:lstStyle>
          <a:p>
            <a:pPr>
              <a:defRPr/>
            </a:pPr>
            <a:fld id="{80AF9A51-CE92-0848-9CA5-0AC6521AB49F}" type="datetime4">
              <a:rPr lang="en-US"/>
              <a:pPr>
                <a:defRPr/>
              </a:pPr>
              <a:t>July 12, 2017</a:t>
            </a:fld>
            <a:endParaRPr lang="en-US"/>
          </a:p>
        </p:txBody>
      </p:sp>
      <p:sp>
        <p:nvSpPr>
          <p:cNvPr id="6" name="Footer Placeholder 4"/>
          <p:cNvSpPr>
            <a:spLocks noGrp="1"/>
          </p:cNvSpPr>
          <p:nvPr>
            <p:ph type="ftr" sz="quarter" idx="15"/>
          </p:nvPr>
        </p:nvSpPr>
        <p:spPr/>
        <p:txBody>
          <a:bodyPr/>
          <a:lstStyle>
            <a:lvl1pPr fontAlgn="base">
              <a:spcBef>
                <a:spcPct val="0"/>
              </a:spcBef>
              <a:spcAft>
                <a:spcPct val="0"/>
              </a:spcAft>
              <a:defRPr/>
            </a:lvl1pPr>
          </a:lstStyle>
          <a:p>
            <a:pPr>
              <a:defRPr/>
            </a:pPr>
            <a:endParaRPr lang="en-US"/>
          </a:p>
        </p:txBody>
      </p:sp>
      <p:sp>
        <p:nvSpPr>
          <p:cNvPr id="7" name="Slide Number Placeholder 5"/>
          <p:cNvSpPr>
            <a:spLocks noGrp="1"/>
          </p:cNvSpPr>
          <p:nvPr>
            <p:ph type="sldNum" sz="quarter" idx="16"/>
          </p:nvPr>
        </p:nvSpPr>
        <p:spPr/>
        <p:txBody>
          <a:bodyPr/>
          <a:lstStyle>
            <a:lvl1pPr fontAlgn="base">
              <a:spcBef>
                <a:spcPct val="0"/>
              </a:spcBef>
              <a:spcAft>
                <a:spcPct val="0"/>
              </a:spcAft>
              <a:defRPr/>
            </a:lvl1pPr>
          </a:lstStyle>
          <a:p>
            <a:pPr>
              <a:defRPr/>
            </a:pPr>
            <a:fld id="{841ACBDD-AB84-EF44-AD50-8A56D74156A1}" type="slidenum">
              <a:rPr lang="en-US"/>
              <a:pPr>
                <a:defRPr/>
              </a:pPr>
              <a:t>‹#›</a:t>
            </a:fld>
            <a:endParaRPr lang="en-US"/>
          </a:p>
        </p:txBody>
      </p:sp>
    </p:spTree>
    <p:extLst>
      <p:ext uri="{BB962C8B-B14F-4D97-AF65-F5344CB8AC3E}">
        <p14:creationId xmlns:p14="http://schemas.microsoft.com/office/powerpoint/2010/main" val="37762919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34925" y="136525"/>
            <a:ext cx="3325813" cy="6721475"/>
          </a:xfrm>
          <a:custGeom>
            <a:avLst/>
            <a:gdLst>
              <a:gd name="T0" fmla="*/ 1309419104 w 2409"/>
              <a:gd name="T1" fmla="*/ 2147483647 h 4865"/>
              <a:gd name="T2" fmla="*/ 1671558584 w 2409"/>
              <a:gd name="T3" fmla="*/ 2147483647 h 4865"/>
              <a:gd name="T4" fmla="*/ 1519079239 w 2409"/>
              <a:gd name="T5" fmla="*/ 2147483647 h 4865"/>
              <a:gd name="T6" fmla="*/ 2054663525 w 2409"/>
              <a:gd name="T7" fmla="*/ 2147483647 h 4865"/>
              <a:gd name="T8" fmla="*/ 1193153706 w 2409"/>
              <a:gd name="T9" fmla="*/ 2147483647 h 4865"/>
              <a:gd name="T10" fmla="*/ 1427591079 w 2409"/>
              <a:gd name="T11" fmla="*/ 2147483647 h 4865"/>
              <a:gd name="T12" fmla="*/ 1101665547 w 2409"/>
              <a:gd name="T13" fmla="*/ 2147483647 h 4865"/>
              <a:gd name="T14" fmla="*/ 2147483647 w 2409"/>
              <a:gd name="T15" fmla="*/ 471477277 h 4865"/>
              <a:gd name="T16" fmla="*/ 2147483647 w 2409"/>
              <a:gd name="T17" fmla="*/ 1979439157 h 4865"/>
              <a:gd name="T18" fmla="*/ 2147483647 w 2409"/>
              <a:gd name="T19" fmla="*/ 1252181088 h 4865"/>
              <a:gd name="T20" fmla="*/ 2147483647 w 2409"/>
              <a:gd name="T21" fmla="*/ 1733202445 h 4865"/>
              <a:gd name="T22" fmla="*/ 2147483647 w 2409"/>
              <a:gd name="T23" fmla="*/ 2019524845 h 4865"/>
              <a:gd name="T24" fmla="*/ 2147483647 w 2409"/>
              <a:gd name="T25" fmla="*/ 1112838625 h 4865"/>
              <a:gd name="T26" fmla="*/ 2147483647 w 2409"/>
              <a:gd name="T27" fmla="*/ 2109238921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085160499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1991765761 w 2409"/>
              <a:gd name="T49" fmla="*/ 2147483647 h 4865"/>
              <a:gd name="T50" fmla="*/ 1408530816 w 2409"/>
              <a:gd name="T51" fmla="*/ 2147483647 h 4865"/>
              <a:gd name="T52" fmla="*/ 1631532859 w 2409"/>
              <a:gd name="T53" fmla="*/ 2147483647 h 4865"/>
              <a:gd name="T54" fmla="*/ 1216025746 w 2409"/>
              <a:gd name="T55" fmla="*/ 2147483647 h 4865"/>
              <a:gd name="T56" fmla="*/ 182976319 w 2409"/>
              <a:gd name="T57" fmla="*/ 2147483647 h 4865"/>
              <a:gd name="T58" fmla="*/ 360232902 w 2409"/>
              <a:gd name="T59" fmla="*/ 2147483647 h 4865"/>
              <a:gd name="T60" fmla="*/ 996835480 w 2409"/>
              <a:gd name="T61" fmla="*/ 2147483647 h 4865"/>
              <a:gd name="T62" fmla="*/ 989211926 w 2409"/>
              <a:gd name="T63" fmla="*/ 2147483647 h 4865"/>
              <a:gd name="T64" fmla="*/ 1038767783 w 2409"/>
              <a:gd name="T65" fmla="*/ 2147483647 h 4865"/>
              <a:gd name="T66" fmla="*/ 1357069762 w 2409"/>
              <a:gd name="T67" fmla="*/ 2147483647 h 4865"/>
              <a:gd name="T68" fmla="*/ 1191247128 w 2409"/>
              <a:gd name="T69" fmla="*/ 2147483647 h 4865"/>
              <a:gd name="T70" fmla="*/ 1130255942 w 2409"/>
              <a:gd name="T71" fmla="*/ 2147483647 h 4865"/>
              <a:gd name="T72" fmla="*/ 297335137 w 2409"/>
              <a:gd name="T73" fmla="*/ 2147483647 h 4865"/>
              <a:gd name="T74" fmla="*/ 205846978 w 2409"/>
              <a:gd name="T75" fmla="*/ 2147483647 h 4865"/>
              <a:gd name="T76" fmla="*/ 859604621 w 2409"/>
              <a:gd name="T77" fmla="*/ 2147483647 h 4865"/>
              <a:gd name="T78" fmla="*/ 207753557 w 2409"/>
              <a:gd name="T79" fmla="*/ 2147483647 h 4865"/>
              <a:gd name="T80" fmla="*/ 402165205 w 2409"/>
              <a:gd name="T81" fmla="*/ 2147483647 h 4865"/>
              <a:gd name="T82" fmla="*/ 541302642 w 2409"/>
              <a:gd name="T83" fmla="*/ 2147483647 h 4865"/>
              <a:gd name="T84" fmla="*/ 1033049428 w 2409"/>
              <a:gd name="T85" fmla="*/ 2147483647 h 4865"/>
              <a:gd name="T86" fmla="*/ 486028431 w 2409"/>
              <a:gd name="T87" fmla="*/ 2147483647 h 4865"/>
              <a:gd name="T88" fmla="*/ 775740015 w 2409"/>
              <a:gd name="T89" fmla="*/ 2147483647 h 4865"/>
              <a:gd name="T90" fmla="*/ 1029237651 w 2409"/>
              <a:gd name="T91" fmla="*/ 2147483647 h 4865"/>
              <a:gd name="T92" fmla="*/ 1078793507 w 2409"/>
              <a:gd name="T93" fmla="*/ 2147483647 h 4865"/>
              <a:gd name="T94" fmla="*/ 1238897786 w 2409"/>
              <a:gd name="T95" fmla="*/ 2147483647 h 4865"/>
              <a:gd name="T96" fmla="*/ 1576258648 w 2409"/>
              <a:gd name="T97" fmla="*/ 2147483647 h 4865"/>
              <a:gd name="T98" fmla="*/ 1581977003 w 2409"/>
              <a:gd name="T99" fmla="*/ 2147483647 h 4865"/>
              <a:gd name="T100" fmla="*/ 1761140165 w 2409"/>
              <a:gd name="T101" fmla="*/ 2147483647 h 4865"/>
              <a:gd name="T102" fmla="*/ 1743986480 w 2409"/>
              <a:gd name="T103" fmla="*/ 2147483647 h 4865"/>
              <a:gd name="T104" fmla="*/ 2147483647 w 2409"/>
              <a:gd name="T105" fmla="*/ 2147483647 h 4865"/>
              <a:gd name="T106" fmla="*/ 1848816547 w 2409"/>
              <a:gd name="T107" fmla="*/ 1842004681 h 4865"/>
              <a:gd name="T108" fmla="*/ 592765077 w 2409"/>
              <a:gd name="T109" fmla="*/ 1252181088 h 4865"/>
              <a:gd name="T110" fmla="*/ 1471428580 w 2409"/>
              <a:gd name="T111" fmla="*/ 1257907812 h 4865"/>
              <a:gd name="T112" fmla="*/ 2147483647 w 2409"/>
              <a:gd name="T113" fmla="*/ 1662576529 h 4865"/>
              <a:gd name="T114" fmla="*/ 1196965483 w 2409"/>
              <a:gd name="T115" fmla="*/ 599367673 h 4865"/>
              <a:gd name="T116" fmla="*/ 2147483647 w 2409"/>
              <a:gd name="T117" fmla="*/ 1053664776 h 4865"/>
              <a:gd name="T118" fmla="*/ 2147483647 w 2409"/>
              <a:gd name="T119" fmla="*/ 1341895164 h 4865"/>
              <a:gd name="T120" fmla="*/ 2147483647 w 2409"/>
              <a:gd name="T121" fmla="*/ 72535284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a:solidFill>
                  <a:srgbClr val="CBD8DD"/>
                </a:solidFill>
              </a:defRPr>
            </a:lvl1pPr>
          </a:lstStyle>
          <a:p>
            <a:pPr>
              <a:defRPr/>
            </a:pPr>
            <a:fld id="{E5906BAE-648A-9946-8CE6-6433C008C5D1}" type="datetime4">
              <a:rPr lang="en-US"/>
              <a:pPr>
                <a:defRPr/>
              </a:pPr>
              <a:t>July 12, 2017</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CC3BEBE0-6DFA-D946-83B4-453FCDABE0D1}" type="slidenum">
              <a:rPr lang="en-US"/>
              <a:pPr>
                <a:defRPr/>
              </a:pPr>
              <a:t>‹#›</a:t>
            </a:fld>
            <a:endParaRPr lang="en-US"/>
          </a:p>
        </p:txBody>
      </p:sp>
    </p:spTree>
    <p:extLst>
      <p:ext uri="{BB962C8B-B14F-4D97-AF65-F5344CB8AC3E}">
        <p14:creationId xmlns:p14="http://schemas.microsoft.com/office/powerpoint/2010/main" val="430211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fontAlgn="base">
              <a:spcBef>
                <a:spcPct val="0"/>
              </a:spcBef>
              <a:spcAft>
                <a:spcPct val="0"/>
              </a:spcAft>
              <a:defRPr/>
            </a:lvl1pPr>
          </a:lstStyle>
          <a:p>
            <a:pPr>
              <a:defRPr/>
            </a:pPr>
            <a:fld id="{24966027-BBCC-A74E-837E-D9B629AA4D5E}" type="datetime4">
              <a:rPr lang="en-US"/>
              <a:pPr>
                <a:defRPr/>
              </a:pPr>
              <a:t>July 12, 2017</a:t>
            </a:fld>
            <a:endParaRPr lang="en-US"/>
          </a:p>
        </p:txBody>
      </p:sp>
      <p:sp>
        <p:nvSpPr>
          <p:cNvPr id="6" name="Footer Placeholder 5"/>
          <p:cNvSpPr>
            <a:spLocks noGrp="1"/>
          </p:cNvSpPr>
          <p:nvPr>
            <p:ph type="ftr" sz="quarter" idx="16"/>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7"/>
          </p:nvPr>
        </p:nvSpPr>
        <p:spPr/>
        <p:txBody>
          <a:bodyPr/>
          <a:lstStyle>
            <a:lvl1pPr fontAlgn="base">
              <a:spcBef>
                <a:spcPct val="0"/>
              </a:spcBef>
              <a:spcAft>
                <a:spcPct val="0"/>
              </a:spcAft>
              <a:defRPr/>
            </a:lvl1pPr>
          </a:lstStyle>
          <a:p>
            <a:pPr>
              <a:defRPr/>
            </a:pPr>
            <a:fld id="{27155A81-5817-3E44-A58C-EC2354458D1C}" type="slidenum">
              <a:rPr lang="en-US"/>
              <a:pPr>
                <a:defRPr/>
              </a:pPr>
              <a:t>‹#›</a:t>
            </a:fld>
            <a:endParaRPr lang="en-US"/>
          </a:p>
        </p:txBody>
      </p:sp>
    </p:spTree>
    <p:extLst>
      <p:ext uri="{BB962C8B-B14F-4D97-AF65-F5344CB8AC3E}">
        <p14:creationId xmlns:p14="http://schemas.microsoft.com/office/powerpoint/2010/main" val="15075364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6"/>
          <p:cNvSpPr>
            <a:spLocks noGrp="1"/>
          </p:cNvSpPr>
          <p:nvPr>
            <p:ph type="dt" sz="half" idx="16"/>
          </p:nvPr>
        </p:nvSpPr>
        <p:spPr/>
        <p:txBody>
          <a:bodyPr/>
          <a:lstStyle>
            <a:lvl1pPr fontAlgn="base">
              <a:spcBef>
                <a:spcPct val="0"/>
              </a:spcBef>
              <a:spcAft>
                <a:spcPct val="0"/>
              </a:spcAft>
              <a:defRPr/>
            </a:lvl1pPr>
          </a:lstStyle>
          <a:p>
            <a:pPr>
              <a:defRPr/>
            </a:pPr>
            <a:fld id="{46207394-4A9D-324C-BEE5-88FD15910EA3}" type="datetime4">
              <a:rPr lang="en-US"/>
              <a:pPr>
                <a:defRPr/>
              </a:pPr>
              <a:t>July 12, 2017</a:t>
            </a:fld>
            <a:endParaRPr lang="en-US"/>
          </a:p>
        </p:txBody>
      </p:sp>
      <p:sp>
        <p:nvSpPr>
          <p:cNvPr id="8" name="Footer Placeholder 7"/>
          <p:cNvSpPr>
            <a:spLocks noGrp="1"/>
          </p:cNvSpPr>
          <p:nvPr>
            <p:ph type="ftr" sz="quarter" idx="17"/>
          </p:nvPr>
        </p:nvSpPr>
        <p:spPr/>
        <p:txBody>
          <a:bodyPr/>
          <a:lstStyle>
            <a:lvl1pPr fontAlgn="base">
              <a:spcBef>
                <a:spcPct val="0"/>
              </a:spcBef>
              <a:spcAft>
                <a:spcPct val="0"/>
              </a:spcAft>
              <a:defRPr/>
            </a:lvl1pPr>
          </a:lstStyle>
          <a:p>
            <a:pPr>
              <a:defRPr/>
            </a:pPr>
            <a:endParaRPr lang="en-US"/>
          </a:p>
        </p:txBody>
      </p:sp>
      <p:sp>
        <p:nvSpPr>
          <p:cNvPr id="9" name="Slide Number Placeholder 8"/>
          <p:cNvSpPr>
            <a:spLocks noGrp="1"/>
          </p:cNvSpPr>
          <p:nvPr>
            <p:ph type="sldNum" sz="quarter" idx="18"/>
          </p:nvPr>
        </p:nvSpPr>
        <p:spPr/>
        <p:txBody>
          <a:bodyPr/>
          <a:lstStyle>
            <a:lvl1pPr fontAlgn="base">
              <a:spcBef>
                <a:spcPct val="0"/>
              </a:spcBef>
              <a:spcAft>
                <a:spcPct val="0"/>
              </a:spcAft>
              <a:defRPr/>
            </a:lvl1pPr>
          </a:lstStyle>
          <a:p>
            <a:pPr>
              <a:defRPr/>
            </a:pPr>
            <a:fld id="{426FCFB5-2C60-0941-BE66-45609BA08958}" type="slidenum">
              <a:rPr lang="en-US"/>
              <a:pPr>
                <a:defRPr/>
              </a:pPr>
              <a:t>‹#›</a:t>
            </a:fld>
            <a:endParaRPr lang="en-US"/>
          </a:p>
        </p:txBody>
      </p:sp>
    </p:spTree>
    <p:extLst>
      <p:ext uri="{BB962C8B-B14F-4D97-AF65-F5344CB8AC3E}">
        <p14:creationId xmlns:p14="http://schemas.microsoft.com/office/powerpoint/2010/main" val="38047823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solidFill>
                  <a:srgbClr val="48231E"/>
                </a:solidFill>
              </a:defRPr>
            </a:lvl1pPr>
          </a:lstStyle>
          <a:p>
            <a:pPr>
              <a:defRPr/>
            </a:pPr>
            <a:fld id="{2EA222CF-1850-5E49-BFA9-0671ABA2CB2B}" type="datetime4">
              <a:rPr lang="en-US"/>
              <a:pPr>
                <a:defRPr/>
              </a:pPr>
              <a:t>July 12, 2017</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FBDE1257-3F7E-5345-AF0D-C1DD264808A5}" type="slidenum">
              <a:rPr lang="en-US"/>
              <a:pPr>
                <a:defRPr/>
              </a:pPr>
              <a:t>‹#›</a:t>
            </a:fld>
            <a:endParaRPr lang="en-US"/>
          </a:p>
        </p:txBody>
      </p:sp>
    </p:spTree>
    <p:extLst>
      <p:ext uri="{BB962C8B-B14F-4D97-AF65-F5344CB8AC3E}">
        <p14:creationId xmlns:p14="http://schemas.microsoft.com/office/powerpoint/2010/main" val="4770540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vl1pPr>
          </a:lstStyle>
          <a:p>
            <a:pPr>
              <a:defRPr/>
            </a:pPr>
            <a:fld id="{6F0F11D9-4BCC-F140-A468-AD936E9BBE17}" type="datetime4">
              <a:rPr lang="en-US"/>
              <a:pPr>
                <a:defRPr/>
              </a:pPr>
              <a:t>July 12, 2017</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672C4382-C81A-9D45-9BD5-AFDD6B083723}" type="slidenum">
              <a:rPr lang="en-US"/>
              <a:pPr>
                <a:defRPr/>
              </a:pPr>
              <a:t>‹#›</a:t>
            </a:fld>
            <a:endParaRPr lang="en-US"/>
          </a:p>
        </p:txBody>
      </p:sp>
    </p:spTree>
    <p:extLst>
      <p:ext uri="{BB962C8B-B14F-4D97-AF65-F5344CB8AC3E}">
        <p14:creationId xmlns:p14="http://schemas.microsoft.com/office/powerpoint/2010/main" val="15118912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5"/>
          </p:nvPr>
        </p:nvSpPr>
        <p:spPr/>
        <p:txBody>
          <a:bodyPr/>
          <a:lstStyle>
            <a:lvl1pPr fontAlgn="base">
              <a:spcBef>
                <a:spcPct val="0"/>
              </a:spcBef>
              <a:spcAft>
                <a:spcPct val="0"/>
              </a:spcAft>
              <a:defRPr>
                <a:solidFill>
                  <a:srgbClr val="CBD8DD"/>
                </a:solidFill>
              </a:defRPr>
            </a:lvl1pPr>
          </a:lstStyle>
          <a:p>
            <a:pPr>
              <a:defRPr/>
            </a:pPr>
            <a:fld id="{167E1E4D-13D4-0743-8101-3A6EA25326EC}" type="datetime4">
              <a:rPr lang="en-US"/>
              <a:pPr>
                <a:defRPr/>
              </a:pPr>
              <a:t>July 12, 2017</a:t>
            </a:fld>
            <a:endParaRPr lang="en-US" dirty="0"/>
          </a:p>
        </p:txBody>
      </p:sp>
      <p:sp>
        <p:nvSpPr>
          <p:cNvPr id="7" name="Footer Placeholder 5"/>
          <p:cNvSpPr>
            <a:spLocks noGrp="1"/>
          </p:cNvSpPr>
          <p:nvPr>
            <p:ph type="ftr" sz="quarter" idx="16"/>
          </p:nvPr>
        </p:nvSpPr>
        <p:spPr/>
        <p:txBody>
          <a:bodyPr/>
          <a:lstStyle>
            <a:lvl1pPr fontAlgn="base">
              <a:spcBef>
                <a:spcPct val="0"/>
              </a:spcBef>
              <a:spcAft>
                <a:spcPct val="0"/>
              </a:spcAft>
              <a:defRPr/>
            </a:lvl1pPr>
          </a:lstStyle>
          <a:p>
            <a:pPr>
              <a:defRPr/>
            </a:pPr>
            <a:endParaRPr lang="en-US"/>
          </a:p>
        </p:txBody>
      </p:sp>
      <p:sp>
        <p:nvSpPr>
          <p:cNvPr id="8" name="Slide Number Placeholder 6"/>
          <p:cNvSpPr>
            <a:spLocks noGrp="1"/>
          </p:cNvSpPr>
          <p:nvPr>
            <p:ph type="sldNum" sz="quarter" idx="17"/>
          </p:nvPr>
        </p:nvSpPr>
        <p:spPr/>
        <p:txBody>
          <a:bodyPr/>
          <a:lstStyle>
            <a:lvl1pPr fontAlgn="base">
              <a:spcBef>
                <a:spcPct val="0"/>
              </a:spcBef>
              <a:spcAft>
                <a:spcPct val="0"/>
              </a:spcAft>
              <a:defRPr/>
            </a:lvl1pPr>
          </a:lstStyle>
          <a:p>
            <a:pPr>
              <a:defRPr/>
            </a:pPr>
            <a:fld id="{4A6FBEBD-B70D-0C4F-B66D-760ACF2E3CB3}" type="slidenum">
              <a:rPr lang="en-US"/>
              <a:pPr>
                <a:defRPr/>
              </a:pPr>
              <a:t>‹#›</a:t>
            </a:fld>
            <a:endParaRPr lang="en-US"/>
          </a:p>
        </p:txBody>
      </p:sp>
    </p:spTree>
    <p:extLst>
      <p:ext uri="{BB962C8B-B14F-4D97-AF65-F5344CB8AC3E}">
        <p14:creationId xmlns:p14="http://schemas.microsoft.com/office/powerpoint/2010/main" val="1899749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0.xml"/><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6.jpe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7.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theme" Target="../theme/theme8.xml"/><Relationship Id="rId13" Type="http://schemas.openxmlformats.org/officeDocument/2006/relationships/image" Target="../media/image7.jpe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11.png"/><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9.xml"/><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fontAlgn="auto">
              <a:spcBef>
                <a:spcPts val="0"/>
              </a:spcBef>
              <a:spcAft>
                <a:spcPts val="0"/>
              </a:spcAft>
              <a:defRPr sz="1050" b="1">
                <a:solidFill>
                  <a:srgbClr val="48231E"/>
                </a:solidFill>
                <a:latin typeface="Candara"/>
                <a:ea typeface="+mn-ea"/>
                <a:cs typeface="+mn-cs"/>
              </a:defRPr>
            </a:lvl1pPr>
          </a:lstStyle>
          <a:p>
            <a:pPr>
              <a:defRPr/>
            </a:pPr>
            <a:fld id="{D9C6048C-90DC-E647-96A7-34106098076B}" type="datetime4">
              <a:rPr lang="en-US"/>
              <a:pPr>
                <a:defRPr/>
              </a:pPr>
              <a:t>July 12, 2017</a:t>
            </a:fld>
            <a:endParaRPr lang="en-US"/>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fontAlgn="auto">
              <a:spcBef>
                <a:spcPts val="0"/>
              </a:spcBef>
              <a:spcAft>
                <a:spcPts val="0"/>
              </a:spcAft>
              <a:defRPr sz="1050" b="1">
                <a:solidFill>
                  <a:srgbClr val="48231E"/>
                </a:solidFill>
                <a:latin typeface="Candara"/>
                <a:ea typeface="+mn-ea"/>
                <a:cs typeface="+mn-cs"/>
              </a:defRPr>
            </a:lvl1pPr>
          </a:lstStyle>
          <a:p>
            <a:pPr>
              <a:defRPr/>
            </a:pPr>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fontAlgn="auto">
              <a:spcBef>
                <a:spcPts val="0"/>
              </a:spcBef>
              <a:spcAft>
                <a:spcPts val="0"/>
              </a:spcAft>
              <a:defRPr sz="1600" b="1">
                <a:solidFill>
                  <a:srgbClr val="48231E"/>
                </a:solidFill>
                <a:latin typeface="Candara"/>
                <a:ea typeface="+mn-ea"/>
                <a:cs typeface="+mn-cs"/>
              </a:defRPr>
            </a:lvl1pPr>
          </a:lstStyle>
          <a:p>
            <a:pPr>
              <a:defRPr/>
            </a:pPr>
            <a:fld id="{0AA9C25D-4213-2845-B2E4-D92F3FB16B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Lst>
  <p:hf sldNum="0" hdr="0" ftr="0" dt="0"/>
  <p:txStyles>
    <p:titleStyle>
      <a:lvl1pPr algn="l" rtl="0" eaLnBrk="0" fontAlgn="base" hangingPunct="0">
        <a:spcBef>
          <a:spcPts val="400"/>
        </a:spcBef>
        <a:spcAft>
          <a:spcPct val="0"/>
        </a:spcAft>
        <a:defRPr sz="3600" kern="1200">
          <a:solidFill>
            <a:schemeClr val="tx2"/>
          </a:solidFill>
          <a:latin typeface="+mj-lt"/>
          <a:ea typeface="ＭＳ Ｐゴシック" charset="0"/>
          <a:cs typeface="Tunga" pitchFamily="2"/>
        </a:defRPr>
      </a:lvl1pPr>
      <a:lvl2pPr algn="l" rtl="0" eaLnBrk="0" fontAlgn="base" hangingPunct="0">
        <a:spcBef>
          <a:spcPts val="400"/>
        </a:spcBef>
        <a:spcAft>
          <a:spcPct val="0"/>
        </a:spcAft>
        <a:defRPr sz="3600">
          <a:solidFill>
            <a:schemeClr val="tx2"/>
          </a:solidFill>
          <a:latin typeface="Candara" charset="0"/>
          <a:ea typeface="ＭＳ Ｐゴシック" charset="0"/>
        </a:defRPr>
      </a:lvl2pPr>
      <a:lvl3pPr algn="l" rtl="0" eaLnBrk="0" fontAlgn="base" hangingPunct="0">
        <a:spcBef>
          <a:spcPts val="400"/>
        </a:spcBef>
        <a:spcAft>
          <a:spcPct val="0"/>
        </a:spcAft>
        <a:defRPr sz="3600">
          <a:solidFill>
            <a:schemeClr val="tx2"/>
          </a:solidFill>
          <a:latin typeface="Candara" charset="0"/>
          <a:ea typeface="ＭＳ Ｐゴシック" charset="0"/>
        </a:defRPr>
      </a:lvl3pPr>
      <a:lvl4pPr algn="l" rtl="0" eaLnBrk="0" fontAlgn="base" hangingPunct="0">
        <a:spcBef>
          <a:spcPts val="400"/>
        </a:spcBef>
        <a:spcAft>
          <a:spcPct val="0"/>
        </a:spcAft>
        <a:defRPr sz="3600">
          <a:solidFill>
            <a:schemeClr val="tx2"/>
          </a:solidFill>
          <a:latin typeface="Candara" charset="0"/>
          <a:ea typeface="ＭＳ Ｐゴシック" charset="0"/>
        </a:defRPr>
      </a:lvl4pPr>
      <a:lvl5pPr algn="l" rtl="0" eaLnBrk="0" fontAlgn="base" hangingPunct="0">
        <a:spcBef>
          <a:spcPts val="400"/>
        </a:spcBef>
        <a:spcAft>
          <a:spcPct val="0"/>
        </a:spcAft>
        <a:defRPr sz="3600">
          <a:solidFill>
            <a:schemeClr val="tx2"/>
          </a:solidFill>
          <a:latin typeface="Candara" charset="0"/>
          <a:ea typeface="ＭＳ Ｐゴシック" charset="0"/>
        </a:defRPr>
      </a:lvl5pPr>
      <a:lvl6pPr marL="457200" algn="l" rtl="0" fontAlgn="base">
        <a:spcBef>
          <a:spcPts val="400"/>
        </a:spcBef>
        <a:spcAft>
          <a:spcPct val="0"/>
        </a:spcAft>
        <a:defRPr sz="3600">
          <a:solidFill>
            <a:schemeClr val="tx2"/>
          </a:solidFill>
          <a:latin typeface="Candara" charset="0"/>
          <a:ea typeface="ＭＳ Ｐゴシック" charset="0"/>
        </a:defRPr>
      </a:lvl6pPr>
      <a:lvl7pPr marL="914400" algn="l" rtl="0" fontAlgn="base">
        <a:spcBef>
          <a:spcPts val="400"/>
        </a:spcBef>
        <a:spcAft>
          <a:spcPct val="0"/>
        </a:spcAft>
        <a:defRPr sz="3600">
          <a:solidFill>
            <a:schemeClr val="tx2"/>
          </a:solidFill>
          <a:latin typeface="Candara" charset="0"/>
          <a:ea typeface="ＭＳ Ｐゴシック" charset="0"/>
        </a:defRPr>
      </a:lvl7pPr>
      <a:lvl8pPr marL="1371600" algn="l" rtl="0" fontAlgn="base">
        <a:spcBef>
          <a:spcPts val="400"/>
        </a:spcBef>
        <a:spcAft>
          <a:spcPct val="0"/>
        </a:spcAft>
        <a:defRPr sz="3600">
          <a:solidFill>
            <a:schemeClr val="tx2"/>
          </a:solidFill>
          <a:latin typeface="Candara" charset="0"/>
          <a:ea typeface="ＭＳ Ｐゴシック" charset="0"/>
        </a:defRPr>
      </a:lvl8pPr>
      <a:lvl9pPr marL="1828800" algn="l" rtl="0" fontAlgn="base">
        <a:spcBef>
          <a:spcPts val="400"/>
        </a:spcBef>
        <a:spcAft>
          <a:spcPct val="0"/>
        </a:spcAft>
        <a:defRPr sz="3600">
          <a:solidFill>
            <a:schemeClr val="tx2"/>
          </a:solidFill>
          <a:latin typeface="Candara" charset="0"/>
          <a:ea typeface="ＭＳ Ｐゴシック" charset="0"/>
        </a:defRPr>
      </a:lvl9pPr>
    </p:titleStyle>
    <p:body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ＭＳ Ｐゴシック" charset="0"/>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kern="1200">
          <a:solidFill>
            <a:schemeClr val="tx2"/>
          </a:solidFill>
          <a:latin typeface="+mn-lt"/>
          <a:ea typeface="ＭＳ Ｐゴシック" charset="0"/>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3395934203"/>
      </p:ext>
    </p:extLst>
  </p:cSld>
  <p:clrMap bg1="dk2" tx1="lt1" bg2="dk1" tx2="lt2" accent1="accent1" accent2="accent2" accent3="accent3" accent4="accent4" accent5="accent5" accent6="accent6" hlink="hlink" folHlink="folHlink"/>
  <p:sldLayoutIdLst>
    <p:sldLayoutId id="2147485105" r:id="rId1"/>
    <p:sldLayoutId id="2147485106" r:id="rId2"/>
    <p:sldLayoutId id="2147485107" r:id="rId3"/>
    <p:sldLayoutId id="2147485108" r:id="rId4"/>
    <p:sldLayoutId id="2147485109" r:id="rId5"/>
    <p:sldLayoutId id="2147485110" r:id="rId6"/>
    <p:sldLayoutId id="2147485111" r:id="rId7"/>
    <p:sldLayoutId id="2147485112" r:id="rId8"/>
    <p:sldLayoutId id="2147485113" r:id="rId9"/>
    <p:sldLayoutId id="2147485114" r:id="rId10"/>
    <p:sldLayoutId id="2147485115"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74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en-US"/>
          </a:p>
        </p:txBody>
      </p:sp>
      <p:sp>
        <p:nvSpPr>
          <p:cNvPr id="6174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en-US"/>
          </a:p>
        </p:txBody>
      </p:sp>
      <p:sp>
        <p:nvSpPr>
          <p:cNvPr id="6174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67112AE7-7994-9246-9D8F-CE248F66E2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 id="214748505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8980"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638981"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638982"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5DDE2AC3-E739-044A-B73F-CF1D3D2063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8914" name="Freeform 1026"/>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15" name="Freeform 1027"/>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8916" name="Freeform 1028"/>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17" name="Rectangle 1029"/>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8918" name="Rectangle 1030"/>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0711" name="Rectangle 1031"/>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Comic Sans MS" charset="0"/>
              </a:defRPr>
            </a:lvl1pPr>
          </a:lstStyle>
          <a:p>
            <a:pPr>
              <a:defRPr/>
            </a:pPr>
            <a:fld id="{CB813E32-1F05-B046-9B4F-767F0FC2B213}" type="datetime1">
              <a:rPr lang="en-US"/>
              <a:pPr>
                <a:defRPr/>
              </a:pPr>
              <a:t>12/7/17</a:t>
            </a:fld>
            <a:endParaRPr lang="en-US"/>
          </a:p>
        </p:txBody>
      </p:sp>
      <p:sp>
        <p:nvSpPr>
          <p:cNvPr id="200712" name="Rectangle 1032"/>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Comic Sans MS" charset="0"/>
              </a:defRPr>
            </a:lvl1pPr>
          </a:lstStyle>
          <a:p>
            <a:pPr>
              <a:defRPr/>
            </a:pPr>
            <a:endParaRPr lang="en-US"/>
          </a:p>
        </p:txBody>
      </p:sp>
      <p:sp>
        <p:nvSpPr>
          <p:cNvPr id="200713" name="Rectangle 1033"/>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omic Sans MS" charset="0"/>
              </a:defRPr>
            </a:lvl1pPr>
          </a:lstStyle>
          <a:p>
            <a:pPr>
              <a:defRPr/>
            </a:pPr>
            <a:fld id="{9C6A1F38-C554-7348-AB3F-15C05BE47B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57"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Lst>
  <p:transition xmlns:p14="http://schemas.microsoft.com/office/powerpoint/2010/main">
    <p:fade thruBlk="1"/>
  </p:transition>
  <p:txStyles>
    <p:titleStyle>
      <a:lvl1pPr algn="l" rtl="0" eaLnBrk="0" fontAlgn="base" hangingPunct="0">
        <a:spcBef>
          <a:spcPct val="0"/>
        </a:spcBef>
        <a:spcAft>
          <a:spcPct val="0"/>
        </a:spcAft>
        <a:defRPr sz="4300">
          <a:solidFill>
            <a:schemeClr val="tx2"/>
          </a:solidFill>
          <a:latin typeface="+mj-lt"/>
          <a:ea typeface="ＭＳ Ｐゴシック" pitchFamily="-128" charset="-128"/>
          <a:cs typeface="ＭＳ Ｐゴシック" charset="0"/>
        </a:defRPr>
      </a:lvl1pPr>
      <a:lvl2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2pPr>
      <a:lvl3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3pPr>
      <a:lvl4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4pPr>
      <a:lvl5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5pPr>
      <a:lvl6pPr marL="457200" algn="l" rtl="0" fontAlgn="base">
        <a:spcBef>
          <a:spcPct val="0"/>
        </a:spcBef>
        <a:spcAft>
          <a:spcPct val="0"/>
        </a:spcAft>
        <a:defRPr sz="4300">
          <a:solidFill>
            <a:schemeClr val="tx2"/>
          </a:solidFill>
          <a:latin typeface="Comic Sans MS" pitchFamily="-110" charset="0"/>
        </a:defRPr>
      </a:lvl6pPr>
      <a:lvl7pPr marL="914400" algn="l" rtl="0" fontAlgn="base">
        <a:spcBef>
          <a:spcPct val="0"/>
        </a:spcBef>
        <a:spcAft>
          <a:spcPct val="0"/>
        </a:spcAft>
        <a:defRPr sz="4300">
          <a:solidFill>
            <a:schemeClr val="tx2"/>
          </a:solidFill>
          <a:latin typeface="Comic Sans MS" pitchFamily="-110" charset="0"/>
        </a:defRPr>
      </a:lvl7pPr>
      <a:lvl8pPr marL="1371600" algn="l" rtl="0" fontAlgn="base">
        <a:spcBef>
          <a:spcPct val="0"/>
        </a:spcBef>
        <a:spcAft>
          <a:spcPct val="0"/>
        </a:spcAft>
        <a:defRPr sz="4300">
          <a:solidFill>
            <a:schemeClr val="tx2"/>
          </a:solidFill>
          <a:latin typeface="Comic Sans MS" pitchFamily="-110" charset="0"/>
        </a:defRPr>
      </a:lvl8pPr>
      <a:lvl9pPr marL="1828800" algn="l" rtl="0" fontAlgn="base">
        <a:spcBef>
          <a:spcPct val="0"/>
        </a:spcBef>
        <a:spcAft>
          <a:spcPct val="0"/>
        </a:spcAft>
        <a:defRPr sz="4300">
          <a:solidFill>
            <a:schemeClr val="tx2"/>
          </a:solidFill>
          <a:latin typeface="Comic Sans MS" pitchFamily="-110"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pitchFamily="-128" charset="-128"/>
          <a:cs typeface="ＭＳ Ｐゴシック"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0"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ffectLst>
            <a:outerShdw dist="25399" dir="162000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162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32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ahoma" charset="0"/>
                <a:ea typeface="ＭＳ Ｐゴシック" charset="0"/>
                <a:cs typeface="ＭＳ Ｐゴシック" charset="0"/>
              </a:defRPr>
            </a:lvl1pPr>
          </a:lstStyle>
          <a:p>
            <a:pPr>
              <a:defRPr/>
            </a:pPr>
            <a:fld id="{8632E866-8CB3-9244-815C-059F21B799EF}" type="datetime1">
              <a:rPr lang="en-US"/>
              <a:pPr>
                <a:defRPr/>
              </a:pPr>
              <a:t>12/7/17</a:t>
            </a:fld>
            <a:endParaRPr lang="en-US"/>
          </a:p>
        </p:txBody>
      </p:sp>
      <p:sp>
        <p:nvSpPr>
          <p:cNvPr id="2232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ahoma" charset="0"/>
                <a:ea typeface="ＭＳ Ｐゴシック" charset="0"/>
                <a:cs typeface="ＭＳ Ｐゴシック" charset="0"/>
              </a:defRPr>
            </a:lvl1pPr>
          </a:lstStyle>
          <a:p>
            <a:pPr>
              <a:defRPr/>
            </a:pPr>
            <a:endParaRPr lang="en-US"/>
          </a:p>
        </p:txBody>
      </p:sp>
      <p:sp>
        <p:nvSpPr>
          <p:cNvPr id="2232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ahoma" charset="0"/>
                <a:ea typeface="ＭＳ Ｐゴシック" charset="0"/>
                <a:cs typeface="ＭＳ Ｐゴシック" charset="0"/>
              </a:defRPr>
            </a:lvl1pPr>
          </a:lstStyle>
          <a:p>
            <a:pPr>
              <a:defRPr/>
            </a:pPr>
            <a:fld id="{08EF43A9-B6B1-0D4D-A32E-2BC551C1CA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 id="2147485030" r:id="rId8"/>
    <p:sldLayoutId id="2147485031" r:id="rId9"/>
    <p:sldLayoutId id="2147485032" r:id="rId10"/>
    <p:sldLayoutId id="2147485033"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2pPr>
      <a:lvl3pPr algn="r" rtl="0" eaLnBrk="0" fontAlgn="base" hangingPunct="0">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3pPr>
      <a:lvl4pPr algn="r" rtl="0" eaLnBrk="0" fontAlgn="base" hangingPunct="0">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4pPr>
      <a:lvl5pPr algn="r" rtl="0" eaLnBrk="0" fontAlgn="base" hangingPunct="0">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5pPr>
      <a:lvl6pPr marL="457200" algn="r" rtl="0" fontAlgn="base">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6pPr>
      <a:lvl7pPr marL="914400" algn="r" rtl="0" fontAlgn="base">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7pPr>
      <a:lvl8pPr marL="1371600" algn="r" rtl="0" fontAlgn="base">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8pPr>
      <a:lvl9pPr marL="1828800" algn="r" rtl="0" fontAlgn="base">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lr>
          <a:srgbClr val="800040"/>
        </a:buClr>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rgbClr val="800040"/>
        </a:buClr>
        <a:buFont typeface="Wingdings" pitchFamily="-110" charset="2"/>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pitchFamily="-110" charset="2"/>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pitchFamily="-110" charset="2"/>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pitchFamily="-110"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0"/>
                <a:cs typeface="ＭＳ Ｐゴシック" charset="0"/>
              </a:defRPr>
            </a:lvl1pPr>
          </a:lstStyle>
          <a:p>
            <a:pPr>
              <a:defRPr/>
            </a:pPr>
            <a:fld id="{0F30D717-A97D-9741-896A-2D4C9E2433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 id="2147485060" r:id="rId3"/>
    <p:sldLayoutId id="2147485061" r:id="rId4"/>
    <p:sldLayoutId id="2147485062" r:id="rId5"/>
    <p:sldLayoutId id="2147485063" r:id="rId6"/>
    <p:sldLayoutId id="2147485064" r:id="rId7"/>
    <p:sldLayoutId id="2147485065" r:id="rId8"/>
    <p:sldLayoutId id="2147485066" r:id="rId9"/>
    <p:sldLayoutId id="2147485067" r:id="rId10"/>
    <p:sldLayoutId id="2147485068" r:id="rId11"/>
    <p:sldLayoutId id="2147485069" r:id="rId12"/>
    <p:sldLayoutId id="2147485070"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0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a:ea typeface="ＭＳ Ｐゴシック"/>
                <a:cs typeface="+mn-cs"/>
              </a:defRPr>
            </a:lvl1pPr>
          </a:lstStyle>
          <a:p>
            <a:pPr>
              <a:defRPr/>
            </a:pPr>
            <a:endParaRPr lang="en-US"/>
          </a:p>
        </p:txBody>
      </p:sp>
      <p:sp>
        <p:nvSpPr>
          <p:cNvPr id="1070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a:ea typeface="ＭＳ Ｐゴシック"/>
                <a:cs typeface="+mn-cs"/>
              </a:defRPr>
            </a:lvl1pPr>
          </a:lstStyle>
          <a:p>
            <a:pPr>
              <a:defRPr/>
            </a:pPr>
            <a:endParaRPr lang="en-US"/>
          </a:p>
        </p:txBody>
      </p:sp>
      <p:sp>
        <p:nvSpPr>
          <p:cNvPr id="107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Arial" charset="0"/>
              </a:defRPr>
            </a:lvl1pPr>
          </a:lstStyle>
          <a:p>
            <a:pPr>
              <a:defRPr/>
            </a:pPr>
            <a:fld id="{ECAF79AF-EDB5-1045-954E-591F08850F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eaLnBrk="0" fontAlgn="base" hangingPunct="0">
        <a:spcBef>
          <a:spcPct val="20000"/>
        </a:spcBef>
        <a:spcAft>
          <a:spcPct val="0"/>
        </a:spcAft>
        <a:defRPr sz="2000">
          <a:solidFill>
            <a:schemeClr val="tx1"/>
          </a:solidFill>
          <a:latin typeface="+mn-lt"/>
          <a:ea typeface="+mn-ea"/>
        </a:defRPr>
      </a:lvl6pPr>
      <a:lvl7pPr marL="2971800" indent="-228600" algn="l" rtl="0" eaLnBrk="0" fontAlgn="base" hangingPunct="0">
        <a:spcBef>
          <a:spcPct val="20000"/>
        </a:spcBef>
        <a:spcAft>
          <a:spcPct val="0"/>
        </a:spcAft>
        <a:defRPr sz="2000">
          <a:solidFill>
            <a:schemeClr val="tx1"/>
          </a:solidFill>
          <a:latin typeface="+mn-lt"/>
          <a:ea typeface="+mn-ea"/>
        </a:defRPr>
      </a:lvl7pPr>
      <a:lvl8pPr marL="3429000" indent="-228600" algn="l" rtl="0" eaLnBrk="0" fontAlgn="base" hangingPunct="0">
        <a:spcBef>
          <a:spcPct val="20000"/>
        </a:spcBef>
        <a:spcAft>
          <a:spcPct val="0"/>
        </a:spcAft>
        <a:defRPr sz="2000">
          <a:solidFill>
            <a:schemeClr val="tx1"/>
          </a:solidFill>
          <a:latin typeface="+mn-lt"/>
          <a:ea typeface="+mn-ea"/>
        </a:defRPr>
      </a:lvl8pPr>
      <a:lvl9pPr marL="3886200" indent="-228600" algn="l" rtl="0" eaLnBrk="0" fontAlgn="base" hangingPunct="0">
        <a:spcBef>
          <a:spcPct val="20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90114"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9524"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pitchFamily="-105" charset="0"/>
                <a:ea typeface="+mn-ea"/>
                <a:cs typeface="+mn-cs"/>
              </a:defRPr>
            </a:lvl1pPr>
          </a:lstStyle>
          <a:p>
            <a:pPr>
              <a:defRPr/>
            </a:pPr>
            <a:endParaRPr lang="en-US"/>
          </a:p>
        </p:txBody>
      </p:sp>
      <p:sp>
        <p:nvSpPr>
          <p:cNvPr id="619525"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pitchFamily="-105" charset="0"/>
                <a:ea typeface="+mn-ea"/>
                <a:cs typeface="+mn-cs"/>
              </a:defRPr>
            </a:lvl1pPr>
          </a:lstStyle>
          <a:p>
            <a:pPr>
              <a:defRPr/>
            </a:pPr>
            <a:endParaRPr lang="en-US"/>
          </a:p>
        </p:txBody>
      </p:sp>
      <p:sp>
        <p:nvSpPr>
          <p:cNvPr id="619526"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latin typeface="Arial" charset="0"/>
                <a:ea typeface="Osaka" charset="0"/>
                <a:cs typeface="Osaka" charset="0"/>
              </a:defRPr>
            </a:lvl1pPr>
          </a:lstStyle>
          <a:p>
            <a:pPr>
              <a:defRPr/>
            </a:pPr>
            <a:fld id="{0E7EBB0A-CF7F-2845-A2B3-002B9E367041}" type="slidenum">
              <a:rPr lang="en-US"/>
              <a:pPr>
                <a:defRPr/>
              </a:pPr>
              <a:t>‹#›</a:t>
            </a:fld>
            <a:endParaRPr lang="en-US"/>
          </a:p>
        </p:txBody>
      </p:sp>
      <p:pic>
        <p:nvPicPr>
          <p:cNvPr id="90119"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Times New Roman" pitchFamily="-112" charset="0"/>
        </a:defRPr>
      </a:lvl6pPr>
      <a:lvl7pPr marL="914400" algn="l" rtl="0" fontAlgn="base">
        <a:spcBef>
          <a:spcPct val="0"/>
        </a:spcBef>
        <a:spcAft>
          <a:spcPct val="0"/>
        </a:spcAft>
        <a:defRPr sz="4400">
          <a:solidFill>
            <a:schemeClr val="tx2"/>
          </a:solidFill>
          <a:latin typeface="Times New Roman" pitchFamily="-112" charset="0"/>
        </a:defRPr>
      </a:lvl7pPr>
      <a:lvl8pPr marL="1371600" algn="l" rtl="0" fontAlgn="base">
        <a:spcBef>
          <a:spcPct val="0"/>
        </a:spcBef>
        <a:spcAft>
          <a:spcPct val="0"/>
        </a:spcAft>
        <a:defRPr sz="4400">
          <a:solidFill>
            <a:schemeClr val="tx2"/>
          </a:solidFill>
          <a:latin typeface="Times New Roman" pitchFamily="-112" charset="0"/>
        </a:defRPr>
      </a:lvl8pPr>
      <a:lvl9pPr marL="1828800" algn="l"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402"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fontAlgn="auto">
              <a:spcBef>
                <a:spcPts val="0"/>
              </a:spcBef>
              <a:spcAft>
                <a:spcPts val="0"/>
              </a:spcAft>
              <a:defRPr sz="1050" b="1">
                <a:solidFill>
                  <a:srgbClr val="48231E"/>
                </a:solidFill>
                <a:latin typeface="Candara"/>
              </a:defRPr>
            </a:lvl1pPr>
          </a:lstStyle>
          <a:p>
            <a:pPr>
              <a:defRPr/>
            </a:pPr>
            <a:fld id="{B1E26B96-F137-A14D-AC33-91D5AD04DE1E}" type="datetime4">
              <a:rPr lang="en-US"/>
              <a:pPr>
                <a:defRPr/>
              </a:pPr>
              <a:t>July 12, 2017</a:t>
            </a:fld>
            <a:endParaRPr lang="en-US"/>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fontAlgn="auto">
              <a:spcBef>
                <a:spcPts val="0"/>
              </a:spcBef>
              <a:spcAft>
                <a:spcPts val="0"/>
              </a:spcAft>
              <a:defRPr sz="1050" b="1">
                <a:solidFill>
                  <a:srgbClr val="48231E"/>
                </a:solidFill>
                <a:latin typeface="Candara"/>
              </a:defRPr>
            </a:lvl1pPr>
          </a:lstStyle>
          <a:p>
            <a:pPr>
              <a:defRPr/>
            </a:pPr>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fontAlgn="auto">
              <a:spcBef>
                <a:spcPts val="0"/>
              </a:spcBef>
              <a:spcAft>
                <a:spcPts val="0"/>
              </a:spcAft>
              <a:defRPr sz="1600" b="1">
                <a:solidFill>
                  <a:srgbClr val="48231E"/>
                </a:solidFill>
                <a:latin typeface="Candara"/>
              </a:defRPr>
            </a:lvl1pPr>
          </a:lstStyle>
          <a:p>
            <a:pPr>
              <a:defRPr/>
            </a:pPr>
            <a:fld id="{3D3A7420-EEB6-9842-AC5E-DAE2D84520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93" r:id="rId1"/>
    <p:sldLayoutId id="2147485094" r:id="rId2"/>
    <p:sldLayoutId id="2147485095"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Lst>
  <p:hf sldNum="0" hdr="0" ftr="0" dt="0"/>
  <p:txStyles>
    <p:titleStyle>
      <a:lvl1pPr algn="l" rtl="0" eaLnBrk="0" fontAlgn="base" hangingPunct="0">
        <a:spcBef>
          <a:spcPts val="400"/>
        </a:spcBef>
        <a:spcAft>
          <a:spcPct val="0"/>
        </a:spcAft>
        <a:defRPr sz="3600" kern="1200">
          <a:solidFill>
            <a:schemeClr val="tx2"/>
          </a:solidFill>
          <a:latin typeface="+mj-lt"/>
          <a:ea typeface="ＭＳ Ｐゴシック" charset="0"/>
          <a:cs typeface="Tunga" pitchFamily="2"/>
        </a:defRPr>
      </a:lvl1pPr>
      <a:lvl2pPr algn="l" rtl="0" eaLnBrk="0" fontAlgn="base" hangingPunct="0">
        <a:spcBef>
          <a:spcPts val="400"/>
        </a:spcBef>
        <a:spcAft>
          <a:spcPct val="0"/>
        </a:spcAft>
        <a:defRPr sz="3600">
          <a:solidFill>
            <a:schemeClr val="tx2"/>
          </a:solidFill>
          <a:latin typeface="Candara" charset="0"/>
          <a:ea typeface="ＭＳ Ｐゴシック" charset="0"/>
        </a:defRPr>
      </a:lvl2pPr>
      <a:lvl3pPr algn="l" rtl="0" eaLnBrk="0" fontAlgn="base" hangingPunct="0">
        <a:spcBef>
          <a:spcPts val="400"/>
        </a:spcBef>
        <a:spcAft>
          <a:spcPct val="0"/>
        </a:spcAft>
        <a:defRPr sz="3600">
          <a:solidFill>
            <a:schemeClr val="tx2"/>
          </a:solidFill>
          <a:latin typeface="Candara" charset="0"/>
          <a:ea typeface="ＭＳ Ｐゴシック" charset="0"/>
        </a:defRPr>
      </a:lvl3pPr>
      <a:lvl4pPr algn="l" rtl="0" eaLnBrk="0" fontAlgn="base" hangingPunct="0">
        <a:spcBef>
          <a:spcPts val="400"/>
        </a:spcBef>
        <a:spcAft>
          <a:spcPct val="0"/>
        </a:spcAft>
        <a:defRPr sz="3600">
          <a:solidFill>
            <a:schemeClr val="tx2"/>
          </a:solidFill>
          <a:latin typeface="Candara" charset="0"/>
          <a:ea typeface="ＭＳ Ｐゴシック" charset="0"/>
        </a:defRPr>
      </a:lvl4pPr>
      <a:lvl5pPr algn="l" rtl="0" eaLnBrk="0" fontAlgn="base" hangingPunct="0">
        <a:spcBef>
          <a:spcPts val="400"/>
        </a:spcBef>
        <a:spcAft>
          <a:spcPct val="0"/>
        </a:spcAft>
        <a:defRPr sz="3600">
          <a:solidFill>
            <a:schemeClr val="tx2"/>
          </a:solidFill>
          <a:latin typeface="Candara" charset="0"/>
          <a:ea typeface="ＭＳ Ｐゴシック" charset="0"/>
        </a:defRPr>
      </a:lvl5pPr>
      <a:lvl6pPr marL="457200" algn="l" rtl="0" fontAlgn="base">
        <a:spcBef>
          <a:spcPts val="400"/>
        </a:spcBef>
        <a:spcAft>
          <a:spcPct val="0"/>
        </a:spcAft>
        <a:defRPr sz="3600">
          <a:solidFill>
            <a:schemeClr val="tx2"/>
          </a:solidFill>
          <a:latin typeface="Candara" charset="0"/>
          <a:ea typeface="ＭＳ Ｐゴシック" charset="0"/>
        </a:defRPr>
      </a:lvl6pPr>
      <a:lvl7pPr marL="914400" algn="l" rtl="0" fontAlgn="base">
        <a:spcBef>
          <a:spcPts val="400"/>
        </a:spcBef>
        <a:spcAft>
          <a:spcPct val="0"/>
        </a:spcAft>
        <a:defRPr sz="3600">
          <a:solidFill>
            <a:schemeClr val="tx2"/>
          </a:solidFill>
          <a:latin typeface="Candara" charset="0"/>
          <a:ea typeface="ＭＳ Ｐゴシック" charset="0"/>
        </a:defRPr>
      </a:lvl7pPr>
      <a:lvl8pPr marL="1371600" algn="l" rtl="0" fontAlgn="base">
        <a:spcBef>
          <a:spcPts val="400"/>
        </a:spcBef>
        <a:spcAft>
          <a:spcPct val="0"/>
        </a:spcAft>
        <a:defRPr sz="3600">
          <a:solidFill>
            <a:schemeClr val="tx2"/>
          </a:solidFill>
          <a:latin typeface="Candara" charset="0"/>
          <a:ea typeface="ＭＳ Ｐゴシック" charset="0"/>
        </a:defRPr>
      </a:lvl8pPr>
      <a:lvl9pPr marL="1828800" algn="l" rtl="0" fontAlgn="base">
        <a:spcBef>
          <a:spcPts val="400"/>
        </a:spcBef>
        <a:spcAft>
          <a:spcPct val="0"/>
        </a:spcAft>
        <a:defRPr sz="3600">
          <a:solidFill>
            <a:schemeClr val="tx2"/>
          </a:solidFill>
          <a:latin typeface="Candara" charset="0"/>
          <a:ea typeface="ＭＳ Ｐゴシック" charset="0"/>
        </a:defRPr>
      </a:lvl9pPr>
    </p:titleStyle>
    <p:body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ＭＳ Ｐゴシック" charset="0"/>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kern="1200">
          <a:solidFill>
            <a:schemeClr val="tx2"/>
          </a:solidFill>
          <a:latin typeface="+mn-lt"/>
          <a:ea typeface="ＭＳ Ｐゴシック" charset="0"/>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 Id="rId3"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 Id="rId3"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31.jpeg"/><Relationship Id="rId1" Type="http://schemas.openxmlformats.org/officeDocument/2006/relationships/themeOverride" Target="../theme/themeOverride1.xml"/><Relationship Id="rId2"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22.xml"/><Relationship Id="rId3"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7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26.xml"/><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27.xml"/><Relationship Id="rId3"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28.xml"/><Relationship Id="rId3"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29.xml"/><Relationship Id="rId3"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31.xml"/><Relationship Id="rId3"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3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hyperlink" Target="file:///\\localhost\SBC%2520\Course%2520DVD%2520&amp;%2520CD%2520Stuff%2520not%2520for%2520Duping\%2520PPT%2520Formats.ppt%23346,22,Open%20Hands" TargetMode="External"/><Relationship Id="rId4" Type="http://schemas.openxmlformats.org/officeDocument/2006/relationships/image" Target="../media/image46.jpeg"/><Relationship Id="rId1" Type="http://schemas.openxmlformats.org/officeDocument/2006/relationships/slideLayout" Target="../slideLayouts/slideLayout25.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36.xml"/><Relationship Id="rId3"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18.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 Id="rId3"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1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4" descr="WithYourWhole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14800" y="-827088"/>
            <a:ext cx="5029200" cy="68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Rectangle 2"/>
          <p:cNvSpPr>
            <a:spLocks noGrp="1" noChangeArrowheads="1"/>
          </p:cNvSpPr>
          <p:nvPr>
            <p:ph type="ctrTitle"/>
          </p:nvPr>
        </p:nvSpPr>
        <p:spPr>
          <a:xfrm>
            <a:off x="533400" y="474663"/>
            <a:ext cx="7772400" cy="1143000"/>
          </a:xfrm>
        </p:spPr>
        <p:txBody>
          <a:bodyPr/>
          <a:lstStyle/>
          <a:p>
            <a:r>
              <a:rPr lang="en-US" sz="6000" b="1">
                <a:latin typeface="Arial" charset="0"/>
                <a:ea typeface="Osaka" charset="0"/>
                <a:cs typeface="Osaka" charset="0"/>
              </a:rPr>
              <a:t>Words from the Lord</a:t>
            </a:r>
          </a:p>
        </p:txBody>
      </p:sp>
      <p:sp>
        <p:nvSpPr>
          <p:cNvPr id="115715" name="Rectangle 3"/>
          <p:cNvSpPr>
            <a:spLocks noGrp="1" noChangeArrowheads="1"/>
          </p:cNvSpPr>
          <p:nvPr>
            <p:ph type="subTitle" idx="1"/>
          </p:nvPr>
        </p:nvSpPr>
        <p:spPr>
          <a:xfrm>
            <a:off x="3765550" y="3763963"/>
            <a:ext cx="4191000" cy="1752600"/>
          </a:xfrm>
        </p:spPr>
        <p:txBody>
          <a:bodyPr/>
          <a:lstStyle/>
          <a:p>
            <a:r>
              <a:rPr lang="en-US" sz="4000" b="1" i="1">
                <a:latin typeface="Arial" charset="0"/>
                <a:ea typeface="Osaka" charset="0"/>
                <a:cs typeface="Osaka" charset="0"/>
              </a:rPr>
              <a:t>1 Corinthians 14:1-25</a:t>
            </a:r>
          </a:p>
        </p:txBody>
      </p:sp>
      <p:pic>
        <p:nvPicPr>
          <p:cNvPr id="115717"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040979"/>
            <a:ext cx="40005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a:t>
            </a:r>
            <a:r>
              <a:rPr lang="en-US" sz="2000" b="1" kern="0" dirty="0" smtClean="0">
                <a:solidFill>
                  <a:srgbClr val="FFFFFF"/>
                </a:solidFill>
                <a:effectLst>
                  <a:outerShdw blurRad="38100" dist="38100" dir="2700000" algn="tl">
                    <a:srgbClr val="000000"/>
                  </a:outerShdw>
                </a:effectLst>
                <a:latin typeface="Arial"/>
                <a:cs typeface="Arial"/>
              </a:rPr>
              <a:t>Crossroads International Church Singapore</a:t>
            </a:r>
            <a:r>
              <a:rPr lang="en-US" sz="2000" b="1" kern="0" dirty="0">
                <a:solidFill>
                  <a:srgbClr val="FFFFFF"/>
                </a:solidFill>
                <a:effectLst>
                  <a:outerShdw blurRad="38100" dist="38100" dir="2700000" algn="tl">
                    <a:srgbClr val="000000"/>
                  </a:outerShdw>
                </a:effectLst>
                <a:latin typeface="Arial"/>
                <a:cs typeface="Arial"/>
              </a:rPr>
              <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smtClean="0">
                <a:solidFill>
                  <a:srgbClr val="FFFFFF"/>
                </a:solidFill>
                <a:effectLst>
                  <a:outerShdw blurRad="38100" dist="38100" dir="2700000" algn="tl">
                    <a:srgbClr val="000000"/>
                  </a:outerShdw>
                </a:effectLst>
                <a:latin typeface="Arial"/>
                <a:cs typeface="Arial"/>
              </a:rPr>
              <a:t>cicfamily.com &amp;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1026" descr="grude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6" name="AutoShape 1027"/>
          <p:cNvSpPr>
            <a:spLocks noChangeArrowheads="1"/>
          </p:cNvSpPr>
          <p:nvPr/>
        </p:nvSpPr>
        <p:spPr bwMode="auto">
          <a:xfrm rot="10800000">
            <a:off x="0" y="1295400"/>
            <a:ext cx="4343400" cy="3200400"/>
          </a:xfrm>
          <a:prstGeom prst="wedgeEllipseCallout">
            <a:avLst>
              <a:gd name="adj1" fmla="val -63088"/>
              <a:gd name="adj2" fmla="val 9870"/>
            </a:avLst>
          </a:prstGeom>
          <a:solidFill>
            <a:schemeClr val="accent2"/>
          </a:solidFill>
          <a:ln w="9525">
            <a:solidFill>
              <a:schemeClr val="tx1"/>
            </a:solidFill>
            <a:miter lim="800000"/>
            <a:headEnd/>
            <a:tailEnd/>
          </a:ln>
        </p:spPr>
        <p:txBody>
          <a:bodyPr rot="10800000" wrap="none" anchor="ctr"/>
          <a:lstStyle/>
          <a:p>
            <a:pPr algn="ctr" eaLnBrk="0" hangingPunct="0"/>
            <a:endParaRPr lang="en-US" sz="2400">
              <a:solidFill>
                <a:srgbClr val="000000"/>
              </a:solidFill>
              <a:latin typeface="Arial" charset="0"/>
              <a:ea typeface="ＭＳ Ｐゴシック" charset="0"/>
              <a:cs typeface="ＭＳ Ｐゴシック" charset="0"/>
            </a:endParaRPr>
          </a:p>
        </p:txBody>
      </p:sp>
      <p:sp>
        <p:nvSpPr>
          <p:cNvPr id="119812" name="Rectangle 1028"/>
          <p:cNvSpPr>
            <a:spLocks noGrp="1" noChangeArrowheads="1"/>
          </p:cNvSpPr>
          <p:nvPr>
            <p:ph type="ctrTitle" idx="4294967295"/>
          </p:nvPr>
        </p:nvSpPr>
        <p:spPr>
          <a:xfrm>
            <a:off x="2286000" y="152400"/>
            <a:ext cx="6172200" cy="1143000"/>
          </a:xfrm>
          <a:effectLst>
            <a:outerShdw blurRad="63500" dist="35921" dir="2700000" algn="ctr" rotWithShape="0">
              <a:srgbClr val="000000">
                <a:alpha val="74997"/>
              </a:srgbClr>
            </a:outerShdw>
          </a:effectLst>
        </p:spPr>
        <p:txBody>
          <a:bodyPr/>
          <a:lstStyle/>
          <a:p>
            <a:pPr>
              <a:defRPr/>
            </a:pPr>
            <a:r>
              <a:rPr lang="en-US" dirty="0">
                <a:solidFill>
                  <a:schemeClr val="bg1"/>
                </a:solidFill>
                <a:latin typeface="Arial" charset="0"/>
                <a:ea typeface="Osaka" charset="0"/>
                <a:cs typeface="Osaka" charset="0"/>
              </a:rPr>
              <a:t>Wayne </a:t>
            </a:r>
            <a:r>
              <a:rPr lang="en-US" dirty="0" err="1" smtClean="0">
                <a:solidFill>
                  <a:schemeClr val="bg1"/>
                </a:solidFill>
                <a:latin typeface="Arial" charset="0"/>
                <a:ea typeface="Osaka" charset="0"/>
                <a:cs typeface="Osaka" charset="0"/>
              </a:rPr>
              <a:t>Grudem</a:t>
            </a:r>
            <a:r>
              <a:rPr lang="fr-FR" dirty="0" smtClean="0">
                <a:solidFill>
                  <a:schemeClr val="bg1"/>
                </a:solidFill>
                <a:latin typeface="Arial" charset="0"/>
                <a:ea typeface="Osaka" charset="0"/>
                <a:cs typeface="Osaka" charset="0"/>
              </a:rPr>
              <a:t>'</a:t>
            </a:r>
            <a:r>
              <a:rPr lang="en-US" dirty="0" smtClean="0">
                <a:solidFill>
                  <a:schemeClr val="bg1"/>
                </a:solidFill>
                <a:latin typeface="Arial" charset="0"/>
                <a:ea typeface="Osaka" charset="0"/>
                <a:cs typeface="Osaka" charset="0"/>
              </a:rPr>
              <a:t>s </a:t>
            </a:r>
            <a:r>
              <a:rPr lang="en-US" dirty="0">
                <a:solidFill>
                  <a:schemeClr val="bg1"/>
                </a:solidFill>
                <a:latin typeface="Arial" charset="0"/>
                <a:ea typeface="Osaka" charset="0"/>
                <a:cs typeface="Osaka" charset="0"/>
              </a:rPr>
              <a:t>Definition of Prophecy</a:t>
            </a:r>
          </a:p>
        </p:txBody>
      </p:sp>
      <p:sp>
        <p:nvSpPr>
          <p:cNvPr id="134148" name="Rectangle 1029"/>
          <p:cNvSpPr>
            <a:spLocks noChangeArrowheads="1"/>
          </p:cNvSpPr>
          <p:nvPr/>
        </p:nvSpPr>
        <p:spPr bwMode="auto">
          <a:xfrm>
            <a:off x="1524000" y="51054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endParaRPr lang="en-US" sz="3200">
              <a:solidFill>
                <a:srgbClr val="000000"/>
              </a:solidFill>
              <a:latin typeface="Arial" charset="0"/>
            </a:endParaRPr>
          </a:p>
        </p:txBody>
      </p:sp>
      <p:sp>
        <p:nvSpPr>
          <p:cNvPr id="80901" name="Text Box 1030"/>
          <p:cNvSpPr txBox="1">
            <a:spLocks noChangeArrowheads="1"/>
          </p:cNvSpPr>
          <p:nvPr/>
        </p:nvSpPr>
        <p:spPr bwMode="auto">
          <a:xfrm>
            <a:off x="228600" y="1981200"/>
            <a:ext cx="4114800" cy="206216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a:defRPr/>
            </a:pPr>
            <a:r>
              <a:rPr lang="en-US" sz="3200" b="1" dirty="0" smtClean="0">
                <a:solidFill>
                  <a:srgbClr val="FFFFFF"/>
                </a:solidFill>
                <a:effectLst>
                  <a:outerShdw blurRad="50800" dist="38100" dir="2700000">
                    <a:srgbClr val="000000">
                      <a:alpha val="43000"/>
                    </a:srgbClr>
                  </a:outerShdw>
                </a:effectLst>
                <a:latin typeface="Arial" charset="0"/>
                <a:ea typeface="ＭＳ Ｐゴシック" charset="0"/>
                <a:cs typeface="ＭＳ Ｐゴシック" charset="0"/>
              </a:rPr>
              <a:t>“telling something that God has spontaneously brought to mind”</a:t>
            </a:r>
          </a:p>
        </p:txBody>
      </p:sp>
      <p:sp>
        <p:nvSpPr>
          <p:cNvPr id="134150" name="Text Box 1031"/>
          <p:cNvSpPr txBox="1">
            <a:spLocks noChangeArrowheads="1"/>
          </p:cNvSpPr>
          <p:nvPr/>
        </p:nvSpPr>
        <p:spPr bwMode="auto">
          <a:xfrm>
            <a:off x="990600" y="5835650"/>
            <a:ext cx="7543800" cy="946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a:r>
              <a:rPr lang="en-US" sz="2800">
                <a:solidFill>
                  <a:srgbClr val="FFFFFF"/>
                </a:solidFill>
                <a:latin typeface="Arial" charset="0"/>
                <a:ea typeface="ＭＳ Ｐゴシック" charset="0"/>
                <a:cs typeface="ＭＳ Ｐゴシック" charset="0"/>
              </a:rPr>
              <a:t>“Why Christians Can Still Prophesy” </a:t>
            </a:r>
            <a:r>
              <a:rPr lang="en-US" sz="2800" i="1">
                <a:solidFill>
                  <a:srgbClr val="FFFFFF"/>
                </a:solidFill>
                <a:latin typeface="Arial" charset="0"/>
                <a:ea typeface="ＭＳ Ｐゴシック" charset="0"/>
                <a:cs typeface="ＭＳ Ｐゴシック" charset="0"/>
              </a:rPr>
              <a:t>Christianity Today</a:t>
            </a:r>
            <a:r>
              <a:rPr lang="en-US" sz="2800">
                <a:solidFill>
                  <a:srgbClr val="FFFFFF"/>
                </a:solidFill>
                <a:latin typeface="Arial" charset="0"/>
                <a:ea typeface="ＭＳ Ｐゴシック" charset="0"/>
                <a:cs typeface="ＭＳ Ｐゴシック" charset="0"/>
              </a:rPr>
              <a:t> (16 Sept 1988), 29</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1026" descr="ISCBG032"/>
          <p:cNvPicPr>
            <a:picLocks noChangeAspect="1" noChangeArrowheads="1"/>
          </p:cNvPicPr>
          <p:nvPr/>
        </p:nvPicPr>
        <p:blipFill>
          <a:blip r:embed="rId3">
            <a:lum bright="-6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4" name="Text Box 1030"/>
          <p:cNvSpPr txBox="1">
            <a:spLocks noChangeArrowheads="1"/>
          </p:cNvSpPr>
          <p:nvPr/>
        </p:nvSpPr>
        <p:spPr bwMode="auto">
          <a:xfrm>
            <a:off x="152400" y="1981200"/>
            <a:ext cx="8610600" cy="44831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spcBef>
                <a:spcPct val="50000"/>
              </a:spcBef>
              <a:defRPr/>
            </a:pPr>
            <a:r>
              <a:rPr lang="en-US" sz="4800" b="1" smtClean="0">
                <a:solidFill>
                  <a:srgbClr val="FFFFFF"/>
                </a:solidFill>
                <a:latin typeface="Arial"/>
                <a:cs typeface="Arial"/>
              </a:rPr>
              <a:t>“the special ability to receive </a:t>
            </a:r>
            <a:r>
              <a:rPr lang="en-US" sz="4800" b="1" smtClean="0">
                <a:solidFill>
                  <a:srgbClr val="FFFF00"/>
                </a:solidFill>
                <a:latin typeface="Arial"/>
                <a:cs typeface="Arial"/>
              </a:rPr>
              <a:t>revelation</a:t>
            </a:r>
            <a:r>
              <a:rPr lang="en-US" sz="4800" b="1" smtClean="0">
                <a:solidFill>
                  <a:srgbClr val="FFFFFF"/>
                </a:solidFill>
                <a:latin typeface="Arial"/>
                <a:cs typeface="Arial"/>
              </a:rPr>
              <a:t> from God and communicate this in an immediate message to His people by speaking His words </a:t>
            </a:r>
            <a:r>
              <a:rPr lang="en-US" sz="4800" b="1" smtClean="0">
                <a:solidFill>
                  <a:srgbClr val="FFFF00"/>
                </a:solidFill>
                <a:latin typeface="Arial"/>
                <a:cs typeface="Arial"/>
              </a:rPr>
              <a:t>without error</a:t>
            </a:r>
            <a:r>
              <a:rPr lang="en-US" sz="4800" b="1" smtClean="0">
                <a:solidFill>
                  <a:srgbClr val="FFFFFF"/>
                </a:solidFill>
                <a:latin typeface="Arial"/>
                <a:cs typeface="Arial"/>
              </a:rPr>
              <a:t>”</a:t>
            </a:r>
          </a:p>
        </p:txBody>
      </p:sp>
      <p:sp>
        <p:nvSpPr>
          <p:cNvPr id="186375" name="Rectangle 1031"/>
          <p:cNvSpPr>
            <a:spLocks noGrp="1" noChangeArrowheads="1"/>
          </p:cNvSpPr>
          <p:nvPr>
            <p:ph type="title" idx="4294967295"/>
          </p:nvPr>
        </p:nvSpPr>
        <p:spPr>
          <a:xfrm>
            <a:off x="457200" y="0"/>
            <a:ext cx="8229600" cy="1708150"/>
          </a:xfrm>
          <a:solidFill>
            <a:schemeClr val="tx1"/>
          </a:solidFill>
          <a:effectLst>
            <a:outerShdw blurRad="63500" dist="35921" dir="2700000" algn="ctr" rotWithShape="0">
              <a:schemeClr val="tx2">
                <a:alpha val="50000"/>
              </a:schemeClr>
            </a:outerShdw>
          </a:effectLst>
        </p:spPr>
        <p:txBody>
          <a:bodyPr anchor="t">
            <a:spAutoFit/>
          </a:bodyPr>
          <a:lstStyle/>
          <a:p>
            <a:pPr eaLnBrk="1" hangingPunct="1">
              <a:spcBef>
                <a:spcPct val="50000"/>
              </a:spcBef>
              <a:defRPr/>
            </a:pPr>
            <a:r>
              <a:rPr lang="en-US" sz="10600" b="1">
                <a:solidFill>
                  <a:schemeClr val="bg1"/>
                </a:solidFill>
                <a:effectLst>
                  <a:outerShdw blurRad="38100" dist="38100" dir="2700000" algn="tl">
                    <a:srgbClr val="808080"/>
                  </a:outerShdw>
                </a:effectLst>
                <a:latin typeface="Arial"/>
                <a:ea typeface="ＭＳ Ｐゴシック" charset="0"/>
                <a:cs typeface="Arial"/>
              </a:rPr>
              <a:t>PROPHECY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86374"/>
                                        </p:tgtEl>
                                        <p:attrNameLst>
                                          <p:attrName>style.visibility</p:attrName>
                                        </p:attrNameLst>
                                      </p:cBhvr>
                                      <p:to>
                                        <p:strVal val="visible"/>
                                      </p:to>
                                    </p:set>
                                    <p:animEffect transition="in" filter="dissolve">
                                      <p:cBhvr>
                                        <p:cTn id="7" dur="500"/>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026"/>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p:spPr>
        <p:txBody>
          <a:bodyPr wrap="none" anchor="ctr"/>
          <a:lstStyle/>
          <a:p>
            <a:pPr>
              <a:defRPr/>
            </a:pPr>
            <a:endParaRPr lang="en-US">
              <a:solidFill>
                <a:srgbClr val="000000"/>
              </a:solidFill>
              <a:latin typeface="Arial"/>
              <a:cs typeface="Arial"/>
            </a:endParaRPr>
          </a:p>
        </p:txBody>
      </p:sp>
      <p:pic>
        <p:nvPicPr>
          <p:cNvPr id="138242" name="Picture 1027" descr="Scribes and scrolls"/>
          <p:cNvPicPr>
            <a:picLocks noChangeAspect="1" noChangeArrowheads="1"/>
          </p:cNvPicPr>
          <p:nvPr/>
        </p:nvPicPr>
        <p:blipFill>
          <a:blip r:embed="rId3">
            <a:lum bright="-36000" contrast="-24000"/>
            <a:extLst>
              <a:ext uri="{28A0092B-C50C-407E-A947-70E740481C1C}">
                <a14:useLocalDpi xmlns:a14="http://schemas.microsoft.com/office/drawing/2010/main"/>
              </a:ext>
            </a:extLst>
          </a:blip>
          <a:srcRect/>
          <a:stretch>
            <a:fillRect/>
          </a:stretch>
        </p:blipFill>
        <p:spPr bwMode="auto">
          <a:xfrm>
            <a:off x="381000" y="0"/>
            <a:ext cx="8382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0" name="Text Box 1028"/>
          <p:cNvSpPr txBox="1">
            <a:spLocks noChangeArrowheads="1"/>
          </p:cNvSpPr>
          <p:nvPr/>
        </p:nvSpPr>
        <p:spPr bwMode="auto">
          <a:xfrm>
            <a:off x="609600" y="1600200"/>
            <a:ext cx="84582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buClr>
                <a:srgbClr val="FFFFFF"/>
              </a:buClr>
              <a:buFontTx/>
              <a:buAutoNum type="alphaUcPeriod"/>
              <a:defRPr/>
            </a:pPr>
            <a:r>
              <a:rPr lang="en-US" sz="3600" b="1" dirty="0" smtClean="0">
                <a:solidFill>
                  <a:srgbClr val="FFFFFF"/>
                </a:solidFill>
                <a:effectLst>
                  <a:outerShdw blurRad="50800" dist="38100" dir="2700000" algn="tl" rotWithShape="0">
                    <a:srgbClr val="000000"/>
                  </a:outerShdw>
                </a:effectLst>
                <a:latin typeface="Arial"/>
                <a:cs typeface="Arial"/>
              </a:rPr>
              <a:t>God</a:t>
            </a:r>
            <a:r>
              <a:rPr lang="fr-FR" sz="3600" b="1" dirty="0" smtClean="0">
                <a:solidFill>
                  <a:srgbClr val="FFFFFF"/>
                </a:solidFill>
                <a:effectLst>
                  <a:outerShdw blurRad="50800" dist="38100" dir="2700000" algn="tl" rotWithShape="0">
                    <a:srgbClr val="000000"/>
                  </a:outerShdw>
                </a:effectLst>
                <a:latin typeface="Arial"/>
                <a:cs typeface="Arial"/>
              </a:rPr>
              <a:t>'</a:t>
            </a:r>
            <a:r>
              <a:rPr lang="en-US" sz="3600" b="1" dirty="0" smtClean="0">
                <a:solidFill>
                  <a:srgbClr val="FFFFFF"/>
                </a:solidFill>
                <a:effectLst>
                  <a:outerShdw blurRad="50800" dist="38100" dir="2700000" algn="tl" rotWithShape="0">
                    <a:srgbClr val="000000"/>
                  </a:outerShdw>
                </a:effectLst>
                <a:latin typeface="Arial"/>
                <a:cs typeface="Arial"/>
              </a:rPr>
              <a:t>s character demands that he speak only truth.</a:t>
            </a:r>
          </a:p>
          <a:p>
            <a:pPr eaLnBrk="1" hangingPunct="1">
              <a:buClr>
                <a:srgbClr val="FFFFFF"/>
              </a:buClr>
              <a:buFontTx/>
              <a:buAutoNum type="alphaUcPeriod"/>
              <a:defRPr/>
            </a:pPr>
            <a:r>
              <a:rPr lang="en-US" sz="3600" b="1" dirty="0" smtClean="0">
                <a:solidFill>
                  <a:srgbClr val="FFFFFF"/>
                </a:solidFill>
                <a:effectLst>
                  <a:outerShdw blurRad="50800" dist="38100" dir="2700000" algn="tl" rotWithShape="0">
                    <a:srgbClr val="000000"/>
                  </a:outerShdw>
                </a:effectLst>
                <a:latin typeface="Arial"/>
                <a:cs typeface="Arial"/>
              </a:rPr>
              <a:t>False prophets were executed (Deut. 18:21-22).</a:t>
            </a:r>
          </a:p>
        </p:txBody>
      </p:sp>
      <p:sp>
        <p:nvSpPr>
          <p:cNvPr id="138244" name="Text Box 1029"/>
          <p:cNvSpPr txBox="1">
            <a:spLocks noChangeArrowheads="1"/>
          </p:cNvSpPr>
          <p:nvPr/>
        </p:nvSpPr>
        <p:spPr bwMode="auto">
          <a:xfrm>
            <a:off x="8061325" y="115888"/>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2400" b="1">
                <a:solidFill>
                  <a:srgbClr val="FFFFFF"/>
                </a:solidFill>
                <a:latin typeface="Arial" charset="0"/>
                <a:cs typeface="Arial" charset="0"/>
              </a:rPr>
              <a:t>186</a:t>
            </a:r>
          </a:p>
        </p:txBody>
      </p:sp>
      <p:sp>
        <p:nvSpPr>
          <p:cNvPr id="198662" name="Rectangle 1030"/>
          <p:cNvSpPr>
            <a:spLocks noGrp="1" noChangeArrowheads="1"/>
          </p:cNvSpPr>
          <p:nvPr>
            <p:ph type="title" idx="4294967295"/>
          </p:nvPr>
        </p:nvSpPr>
        <p:spPr>
          <a:xfrm>
            <a:off x="304800" y="92075"/>
            <a:ext cx="7620000" cy="1446213"/>
          </a:xfrm>
          <a:effectLst>
            <a:outerShdw blurRad="63500" dist="107763" dir="18900000" algn="ctr" rotWithShape="0">
              <a:srgbClr val="FF0000">
                <a:alpha val="74998"/>
              </a:srgbClr>
            </a:outerShdw>
          </a:effectLst>
        </p:spPr>
        <p:txBody>
          <a:bodyPr anchor="t">
            <a:spAutoFit/>
          </a:bodyPr>
          <a:lstStyle/>
          <a:p>
            <a:pPr algn="l">
              <a:spcBef>
                <a:spcPct val="50000"/>
              </a:spcBef>
              <a:defRPr/>
            </a:pPr>
            <a:r>
              <a:rPr lang="en-US" b="1">
                <a:solidFill>
                  <a:schemeClr val="bg1"/>
                </a:solidFill>
                <a:effectLst>
                  <a:outerShdw blurRad="38100" dist="38100" dir="2700000" algn="tl">
                    <a:srgbClr val="808080"/>
                  </a:outerShdw>
                </a:effectLst>
                <a:latin typeface="Arial"/>
                <a:ea typeface="ＭＳ Ｐゴシック" charset="0"/>
                <a:cs typeface="Arial"/>
              </a:rPr>
              <a:t>Why Are Requirements of True Prophecy Necessary?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dissolve">
                                      <p:cBhvr>
                                        <p:cTn id="7" dur="500"/>
                                        <p:tgtEl>
                                          <p:spTgt spid="1986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8660">
                                            <p:txEl>
                                              <p:pRg st="1" end="1"/>
                                            </p:txEl>
                                          </p:spTgt>
                                        </p:tgtEl>
                                        <p:attrNameLst>
                                          <p:attrName>style.visibility</p:attrName>
                                        </p:attrNameLst>
                                      </p:cBhvr>
                                      <p:to>
                                        <p:strVal val="visible"/>
                                      </p:to>
                                    </p:set>
                                    <p:animEffect transition="in" filter="dissolve">
                                      <p:cBhvr>
                                        <p:cTn id="12" dur="500"/>
                                        <p:tgtEl>
                                          <p:spTgt spid="1986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1026"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1" name="Text Box 1027"/>
          <p:cNvSpPr txBox="1">
            <a:spLocks noChangeArrowheads="1"/>
          </p:cNvSpPr>
          <p:nvPr/>
        </p:nvSpPr>
        <p:spPr bwMode="auto">
          <a:xfrm>
            <a:off x="0" y="1295400"/>
            <a:ext cx="3429000" cy="33877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buClr>
                <a:srgbClr val="FFFFFF"/>
              </a:buClr>
              <a:defRPr/>
            </a:pPr>
            <a:r>
              <a:rPr lang="en-US" sz="3600" smtClean="0">
                <a:solidFill>
                  <a:srgbClr val="FFFFFF"/>
                </a:solidFill>
                <a:latin typeface="Arial"/>
                <a:cs typeface="Arial"/>
              </a:rPr>
              <a:t>Hebrew: </a:t>
            </a:r>
            <a:r>
              <a:rPr lang="en-US" sz="3600" i="1" smtClean="0">
                <a:solidFill>
                  <a:srgbClr val="FFFFFF"/>
                </a:solidFill>
                <a:latin typeface="Arial"/>
                <a:cs typeface="Arial"/>
              </a:rPr>
              <a:t>nabi</a:t>
            </a:r>
            <a:endParaRPr lang="en-US" sz="3600" smtClean="0">
              <a:solidFill>
                <a:srgbClr val="FFFFFF"/>
              </a:solidFill>
              <a:latin typeface="Arial"/>
              <a:cs typeface="Arial"/>
            </a:endParaRPr>
          </a:p>
          <a:p>
            <a:pPr eaLnBrk="1" hangingPunct="1">
              <a:buClr>
                <a:srgbClr val="FFFFFF"/>
              </a:buClr>
              <a:buFontTx/>
              <a:buChar char="•"/>
              <a:defRPr/>
            </a:pPr>
            <a:r>
              <a:rPr lang="en-US" sz="3600" smtClean="0">
                <a:solidFill>
                  <a:srgbClr val="FFFFFF"/>
                </a:solidFill>
                <a:latin typeface="Arial"/>
                <a:cs typeface="Arial"/>
              </a:rPr>
              <a:t>a mouthpiece for God</a:t>
            </a:r>
          </a:p>
          <a:p>
            <a:pPr eaLnBrk="1" hangingPunct="1">
              <a:buClr>
                <a:srgbClr val="FFFFFF"/>
              </a:buClr>
              <a:buFontTx/>
              <a:buChar char="•"/>
              <a:defRPr/>
            </a:pPr>
            <a:r>
              <a:rPr lang="en-US" sz="3600" smtClean="0">
                <a:solidFill>
                  <a:srgbClr val="FFFFFF"/>
                </a:solidFill>
                <a:latin typeface="Arial"/>
                <a:cs typeface="Arial"/>
              </a:rPr>
              <a:t>“spokesman, speaker, prophet”</a:t>
            </a:r>
          </a:p>
        </p:txBody>
      </p:sp>
      <p:sp>
        <p:nvSpPr>
          <p:cNvPr id="196612" name="Text Box 1028"/>
          <p:cNvSpPr txBox="1">
            <a:spLocks noChangeArrowheads="1"/>
          </p:cNvSpPr>
          <p:nvPr/>
        </p:nvSpPr>
        <p:spPr bwMode="auto">
          <a:xfrm>
            <a:off x="5832475" y="1557338"/>
            <a:ext cx="3276600" cy="50784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buClr>
                <a:srgbClr val="FFFFFF"/>
              </a:buClr>
              <a:defRPr/>
            </a:pPr>
            <a:r>
              <a:rPr lang="en-US" sz="3600" dirty="0" smtClean="0">
                <a:solidFill>
                  <a:srgbClr val="FFFFFF"/>
                </a:solidFill>
                <a:latin typeface="Arial"/>
                <a:cs typeface="Arial"/>
              </a:rPr>
              <a:t>Greek: </a:t>
            </a:r>
          </a:p>
          <a:p>
            <a:pPr algn="r" eaLnBrk="1" hangingPunct="1">
              <a:buClr>
                <a:srgbClr val="FFFFFF"/>
              </a:buClr>
              <a:defRPr/>
            </a:pPr>
            <a:r>
              <a:rPr lang="en-US" sz="3600" i="1" dirty="0" err="1" smtClean="0">
                <a:solidFill>
                  <a:srgbClr val="FFFFFF"/>
                </a:solidFill>
                <a:latin typeface="Arial"/>
                <a:cs typeface="Arial"/>
              </a:rPr>
              <a:t>prophetes</a:t>
            </a:r>
            <a:endParaRPr lang="en-US" sz="3600" dirty="0" smtClean="0">
              <a:solidFill>
                <a:srgbClr val="FFFFFF"/>
              </a:solidFill>
              <a:latin typeface="Arial"/>
              <a:cs typeface="Arial"/>
            </a:endParaRPr>
          </a:p>
          <a:p>
            <a:pPr algn="r" eaLnBrk="1" hangingPunct="1">
              <a:buClr>
                <a:srgbClr val="FFFFFF"/>
              </a:buClr>
              <a:buFontTx/>
              <a:buChar char="•"/>
              <a:defRPr/>
            </a:pPr>
            <a:r>
              <a:rPr lang="en-US" sz="3600" dirty="0" smtClean="0">
                <a:solidFill>
                  <a:srgbClr val="FFFFFF"/>
                </a:solidFill>
                <a:latin typeface="Arial"/>
                <a:cs typeface="Arial"/>
              </a:rPr>
              <a:t>“one who speaks for God, proclaiming what God wants to make known”</a:t>
            </a:r>
          </a:p>
        </p:txBody>
      </p:sp>
      <p:sp>
        <p:nvSpPr>
          <p:cNvPr id="140292" name="Text Box 1029"/>
          <p:cNvSpPr txBox="1">
            <a:spLocks noChangeArrowheads="1"/>
          </p:cNvSpPr>
          <p:nvPr/>
        </p:nvSpPr>
        <p:spPr bwMode="auto">
          <a:xfrm>
            <a:off x="8061325" y="115888"/>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2400" b="1">
                <a:solidFill>
                  <a:srgbClr val="FFFFFF"/>
                </a:solidFill>
                <a:latin typeface="Arial" charset="0"/>
                <a:cs typeface="Arial" charset="0"/>
              </a:rPr>
              <a:t>186</a:t>
            </a:r>
          </a:p>
        </p:txBody>
      </p:sp>
      <p:sp>
        <p:nvSpPr>
          <p:cNvPr id="196614" name="Rectangle 1030"/>
          <p:cNvSpPr>
            <a:spLocks noGrp="1" noChangeArrowheads="1"/>
          </p:cNvSpPr>
          <p:nvPr>
            <p:ph type="title" idx="4294967295"/>
          </p:nvPr>
        </p:nvSpPr>
        <p:spPr>
          <a:xfrm>
            <a:off x="228600" y="274638"/>
            <a:ext cx="4495800" cy="762000"/>
          </a:xfrm>
          <a:effectLst>
            <a:outerShdw blurRad="63500" dist="107763" dir="18900000" algn="ctr" rotWithShape="0">
              <a:srgbClr val="FF0000">
                <a:alpha val="74998"/>
              </a:srgbClr>
            </a:outerShdw>
          </a:effectLst>
        </p:spPr>
        <p:txBody>
          <a:bodyPr anchor="t">
            <a:spAutoFit/>
          </a:bodyPr>
          <a:lstStyle/>
          <a:p>
            <a:pPr algn="l">
              <a:spcBef>
                <a:spcPct val="50000"/>
              </a:spcBef>
              <a:defRPr/>
            </a:pPr>
            <a:r>
              <a:rPr lang="en-US" b="1">
                <a:solidFill>
                  <a:schemeClr val="bg1"/>
                </a:solidFill>
                <a:effectLst>
                  <a:outerShdw blurRad="38100" dist="38100" dir="2700000" algn="tl">
                    <a:srgbClr val="808080"/>
                  </a:outerShdw>
                </a:effectLst>
                <a:latin typeface="Arial"/>
                <a:ea typeface="ＭＳ Ｐゴシック" charset="0"/>
                <a:cs typeface="Arial"/>
              </a:rPr>
              <a:t>Definitions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dissolve">
                                      <p:cBhvr>
                                        <p:cTn id="7" dur="500"/>
                                        <p:tgtEl>
                                          <p:spTgt spid="19661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6611">
                                            <p:txEl>
                                              <p:pRg st="1" end="1"/>
                                            </p:txEl>
                                          </p:spTgt>
                                        </p:tgtEl>
                                        <p:attrNameLst>
                                          <p:attrName>style.visibility</p:attrName>
                                        </p:attrNameLst>
                                      </p:cBhvr>
                                      <p:to>
                                        <p:strVal val="visible"/>
                                      </p:to>
                                    </p:set>
                                    <p:animEffect transition="in" filter="dissolve">
                                      <p:cBhvr>
                                        <p:cTn id="10" dur="500"/>
                                        <p:tgtEl>
                                          <p:spTgt spid="19661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96611">
                                            <p:txEl>
                                              <p:pRg st="2" end="2"/>
                                            </p:txEl>
                                          </p:spTgt>
                                        </p:tgtEl>
                                        <p:attrNameLst>
                                          <p:attrName>style.visibility</p:attrName>
                                        </p:attrNameLst>
                                      </p:cBhvr>
                                      <p:to>
                                        <p:strVal val="visible"/>
                                      </p:to>
                                    </p:set>
                                    <p:animEffect transition="in" filter="dissolve">
                                      <p:cBhvr>
                                        <p:cTn id="13" dur="500"/>
                                        <p:tgtEl>
                                          <p:spTgt spid="19661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96612">
                                            <p:txEl>
                                              <p:pRg st="0" end="0"/>
                                            </p:txEl>
                                          </p:spTgt>
                                        </p:tgtEl>
                                        <p:attrNameLst>
                                          <p:attrName>style.visibility</p:attrName>
                                        </p:attrNameLst>
                                      </p:cBhvr>
                                      <p:to>
                                        <p:strVal val="visible"/>
                                      </p:to>
                                    </p:set>
                                    <p:animEffect transition="in" filter="dissolve">
                                      <p:cBhvr>
                                        <p:cTn id="18" dur="500"/>
                                        <p:tgtEl>
                                          <p:spTgt spid="196612">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96612">
                                            <p:txEl>
                                              <p:pRg st="1" end="1"/>
                                            </p:txEl>
                                          </p:spTgt>
                                        </p:tgtEl>
                                        <p:attrNameLst>
                                          <p:attrName>style.visibility</p:attrName>
                                        </p:attrNameLst>
                                      </p:cBhvr>
                                      <p:to>
                                        <p:strVal val="visible"/>
                                      </p:to>
                                    </p:set>
                                    <p:animEffect transition="in" filter="dissolve">
                                      <p:cBhvr>
                                        <p:cTn id="21" dur="500"/>
                                        <p:tgtEl>
                                          <p:spTgt spid="196612">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96612">
                                            <p:txEl>
                                              <p:pRg st="2" end="2"/>
                                            </p:txEl>
                                          </p:spTgt>
                                        </p:tgtEl>
                                        <p:attrNameLst>
                                          <p:attrName>style.visibility</p:attrName>
                                        </p:attrNameLst>
                                      </p:cBhvr>
                                      <p:to>
                                        <p:strVal val="visible"/>
                                      </p:to>
                                    </p:set>
                                    <p:animEffect transition="in" filter="dissolve">
                                      <p:cBhvr>
                                        <p:cTn id="24" dur="500"/>
                                        <p:tgtEl>
                                          <p:spTgt spid="1966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337" name="Group 1026"/>
          <p:cNvGrpSpPr>
            <a:grpSpLocks/>
          </p:cNvGrpSpPr>
          <p:nvPr/>
        </p:nvGrpSpPr>
        <p:grpSpPr bwMode="auto">
          <a:xfrm>
            <a:off x="0" y="0"/>
            <a:ext cx="4114800" cy="3886200"/>
            <a:chOff x="96" y="192"/>
            <a:chExt cx="2844" cy="2880"/>
          </a:xfrm>
        </p:grpSpPr>
        <p:pic>
          <p:nvPicPr>
            <p:cNvPr id="142341" name="Picture 10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 y="192"/>
              <a:ext cx="2844"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2" name="Rectangle 1028"/>
            <p:cNvSpPr>
              <a:spLocks noChangeArrowheads="1"/>
            </p:cNvSpPr>
            <p:nvPr/>
          </p:nvSpPr>
          <p:spPr bwMode="auto">
            <a:xfrm>
              <a:off x="336" y="912"/>
              <a:ext cx="576"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grpSp>
      <p:sp>
        <p:nvSpPr>
          <p:cNvPr id="142338" name="Rectangle 1029"/>
          <p:cNvSpPr>
            <a:spLocks noGrp="1" noChangeArrowheads="1"/>
          </p:cNvSpPr>
          <p:nvPr>
            <p:ph type="ctrTitle"/>
          </p:nvPr>
        </p:nvSpPr>
        <p:spPr>
          <a:xfrm>
            <a:off x="3048000" y="228600"/>
            <a:ext cx="5943600" cy="1158875"/>
          </a:xfrm>
        </p:spPr>
        <p:txBody>
          <a:bodyPr/>
          <a:lstStyle/>
          <a:p>
            <a:pPr eaLnBrk="1" hangingPunct="1"/>
            <a:r>
              <a:rPr lang="en-US" sz="3500" b="1">
                <a:latin typeface="Comic Sans MS" charset="0"/>
                <a:ea typeface="ＭＳ Ｐゴシック" charset="0"/>
              </a:rPr>
              <a:t>Tests of a True Prophet (Deut. 18:20, 22)</a:t>
            </a:r>
            <a:endParaRPr lang="en-US" sz="3500">
              <a:latin typeface="Comic Sans MS" charset="0"/>
              <a:ea typeface="ＭＳ Ｐゴシック" charset="0"/>
            </a:endParaRPr>
          </a:p>
        </p:txBody>
      </p:sp>
      <p:sp>
        <p:nvSpPr>
          <p:cNvPr id="202758" name="Text Box 1030"/>
          <p:cNvSpPr txBox="1">
            <a:spLocks noChangeArrowheads="1"/>
          </p:cNvSpPr>
          <p:nvPr/>
        </p:nvSpPr>
        <p:spPr bwMode="auto">
          <a:xfrm>
            <a:off x="3657600" y="1695450"/>
            <a:ext cx="5257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7525" indent="-517525"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buFont typeface="Arial" charset="0"/>
              <a:buAutoNum type="arabicPeriod"/>
            </a:pPr>
            <a:r>
              <a:rPr lang="en-US" sz="3600">
                <a:solidFill>
                  <a:srgbClr val="660066"/>
                </a:solidFill>
                <a:latin typeface="Arial" charset="0"/>
              </a:rPr>
              <a:t>Predictions 100% true</a:t>
            </a:r>
          </a:p>
          <a:p>
            <a:pPr eaLnBrk="1" hangingPunct="1">
              <a:buFont typeface="Arial" charset="0"/>
              <a:buAutoNum type="arabicPeriod"/>
            </a:pPr>
            <a:r>
              <a:rPr lang="en-US" sz="3600">
                <a:solidFill>
                  <a:srgbClr val="660066"/>
                </a:solidFill>
                <a:latin typeface="Arial" charset="0"/>
              </a:rPr>
              <a:t>Worships the L</a:t>
            </a:r>
            <a:r>
              <a:rPr lang="en-US" sz="3200">
                <a:solidFill>
                  <a:srgbClr val="660066"/>
                </a:solidFill>
                <a:latin typeface="Arial" charset="0"/>
              </a:rPr>
              <a:t>ORD</a:t>
            </a:r>
            <a:endParaRPr lang="en-US" sz="3600">
              <a:solidFill>
                <a:srgbClr val="660066"/>
              </a:solidFill>
              <a:latin typeface="Arial" charset="0"/>
            </a:endParaRPr>
          </a:p>
        </p:txBody>
      </p:sp>
      <p:sp>
        <p:nvSpPr>
          <p:cNvPr id="142340" name="Text Box 1031"/>
          <p:cNvSpPr txBox="1">
            <a:spLocks noChangeArrowheads="1"/>
          </p:cNvSpPr>
          <p:nvPr/>
        </p:nvSpPr>
        <p:spPr bwMode="auto">
          <a:xfrm>
            <a:off x="0" y="3754438"/>
            <a:ext cx="91440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lnSpc>
                <a:spcPct val="90000"/>
              </a:lnSpc>
            </a:pPr>
            <a:r>
              <a:rPr lang="en-US" sz="3200" b="1">
                <a:solidFill>
                  <a:srgbClr val="000000"/>
                </a:solidFill>
                <a:latin typeface="Arial Narrow Bold" charset="0"/>
              </a:rPr>
              <a:t>“But any prophet who falsely claims to speak in my name or who speaks in the name of another god must die…If the prophet speaks in the Lord</a:t>
            </a:r>
            <a:r>
              <a:rPr lang="fr-FR" sz="3200" b="1">
                <a:solidFill>
                  <a:srgbClr val="000000"/>
                </a:solidFill>
                <a:latin typeface="Arial Narrow Bold" charset="0"/>
              </a:rPr>
              <a:t>'</a:t>
            </a:r>
            <a:r>
              <a:rPr lang="en-US" sz="3200" b="1">
                <a:solidFill>
                  <a:srgbClr val="000000"/>
                </a:solidFill>
                <a:latin typeface="Arial Narrow Bold" charset="0"/>
              </a:rPr>
              <a:t>s name but his prediction does not happen or come true, you will know that the Lord did not give that message. That prophet has spoken without my authority and need not be feared.”</a:t>
            </a:r>
            <a:endParaRPr lang="en-US" sz="4000" b="1">
              <a:solidFill>
                <a:srgbClr val="000000"/>
              </a:solidFill>
              <a:latin typeface="Arial Narrow Bold"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2758">
                                            <p:txEl>
                                              <p:pRg st="0" end="0"/>
                                            </p:txEl>
                                          </p:spTgt>
                                        </p:tgtEl>
                                        <p:attrNameLst>
                                          <p:attrName>style.visibility</p:attrName>
                                        </p:attrNameLst>
                                      </p:cBhvr>
                                      <p:to>
                                        <p:strVal val="visible"/>
                                      </p:to>
                                    </p:set>
                                    <p:anim calcmode="lin" valueType="num">
                                      <p:cBhvr>
                                        <p:cTn id="7" dur="1000" fill="hold"/>
                                        <p:tgtEl>
                                          <p:spTgt spid="20275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275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275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0275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2758">
                                            <p:txEl>
                                              <p:pRg st="1" end="1"/>
                                            </p:txEl>
                                          </p:spTgt>
                                        </p:tgtEl>
                                        <p:attrNameLst>
                                          <p:attrName>style.visibility</p:attrName>
                                        </p:attrNameLst>
                                      </p:cBhvr>
                                      <p:to>
                                        <p:strVal val="visible"/>
                                      </p:to>
                                    </p:set>
                                    <p:anim calcmode="lin" valueType="num">
                                      <p:cBhvr>
                                        <p:cTn id="15" dur="1000" fill="hold"/>
                                        <p:tgtEl>
                                          <p:spTgt spid="20275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0275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02758">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027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4385" name="Picture 1026" descr="End of the world -- certain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0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6" name="Rectangle 1027"/>
          <p:cNvSpPr>
            <a:spLocks noGrp="1" noChangeArrowheads="1"/>
          </p:cNvSpPr>
          <p:nvPr>
            <p:ph type="title" idx="4294967295"/>
          </p:nvPr>
        </p:nvSpPr>
        <p:spPr>
          <a:xfrm>
            <a:off x="0" y="6221413"/>
            <a:ext cx="8594725" cy="712787"/>
          </a:xfrm>
        </p:spPr>
        <p:txBody>
          <a:bodyPr/>
          <a:lstStyle/>
          <a:p>
            <a:pPr eaLnBrk="1" hangingPunct="1"/>
            <a:r>
              <a:rPr lang="en-US" sz="3500">
                <a:latin typeface="Comic Sans MS" charset="0"/>
                <a:ea typeface="ＭＳ Ｐゴシック" charset="0"/>
              </a:rPr>
              <a:t>False prophecies change</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221187" name="Text Box 3"/>
          <p:cNvSpPr txBox="1">
            <a:spLocks noChangeArrowheads="1"/>
          </p:cNvSpPr>
          <p:nvPr/>
        </p:nvSpPr>
        <p:spPr bwMode="auto">
          <a:xfrm>
            <a:off x="179388" y="1476375"/>
            <a:ext cx="8856662" cy="44005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spcBef>
                <a:spcPct val="50000"/>
              </a:spcBef>
              <a:defRPr/>
            </a:pPr>
            <a:r>
              <a:rPr lang="en-US" sz="4000" b="1" i="1" dirty="0" smtClean="0">
                <a:solidFill>
                  <a:srgbClr val="FFFFFF"/>
                </a:solidFill>
                <a:latin typeface="Arial"/>
                <a:cs typeface="Arial"/>
              </a:rPr>
              <a:t>“knowing this first of all, that </a:t>
            </a:r>
            <a:r>
              <a:rPr lang="en-US" sz="4000" b="1" i="1" dirty="0" smtClean="0">
                <a:solidFill>
                  <a:srgbClr val="FFFF00"/>
                </a:solidFill>
                <a:latin typeface="Arial"/>
                <a:cs typeface="Arial"/>
              </a:rPr>
              <a:t>no prophecy of Scripture comes from someone</a:t>
            </a:r>
            <a:r>
              <a:rPr lang="fr-FR" sz="4000" b="1" i="1" dirty="0" smtClean="0">
                <a:solidFill>
                  <a:srgbClr val="FFFF00"/>
                </a:solidFill>
                <a:latin typeface="Arial"/>
                <a:cs typeface="Arial"/>
              </a:rPr>
              <a:t>'</a:t>
            </a:r>
            <a:r>
              <a:rPr lang="en-US" sz="4000" b="1" i="1" dirty="0" smtClean="0">
                <a:solidFill>
                  <a:srgbClr val="FFFF00"/>
                </a:solidFill>
                <a:latin typeface="Arial"/>
                <a:cs typeface="Arial"/>
              </a:rPr>
              <a:t>s own interpretation</a:t>
            </a:r>
            <a:r>
              <a:rPr lang="en-US" sz="4000" b="1" i="1" dirty="0" smtClean="0">
                <a:solidFill>
                  <a:srgbClr val="FFFFFF"/>
                </a:solidFill>
                <a:latin typeface="Arial"/>
                <a:cs typeface="Arial"/>
              </a:rPr>
              <a:t>.  For no prophecy was ever produced by the will of man, but men spoke from God as they were carried along by the Holy Spirit”</a:t>
            </a:r>
          </a:p>
        </p:txBody>
      </p:sp>
      <p:sp>
        <p:nvSpPr>
          <p:cNvPr id="221188" name="Text Box 4"/>
          <p:cNvSpPr txBox="1">
            <a:spLocks noChangeArrowheads="1"/>
          </p:cNvSpPr>
          <p:nvPr/>
        </p:nvSpPr>
        <p:spPr bwMode="auto">
          <a:xfrm>
            <a:off x="4419600" y="5943600"/>
            <a:ext cx="45720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3200" b="1">
                <a:solidFill>
                  <a:srgbClr val="FFFFFF"/>
                </a:solidFill>
                <a:latin typeface="Arial"/>
                <a:ea typeface="Osaka" pitchFamily="-128" charset="-128"/>
                <a:cs typeface="Arial"/>
              </a:rPr>
              <a:t>2 Peter 1:20-21 (ESV)</a:t>
            </a:r>
          </a:p>
        </p:txBody>
      </p:sp>
      <p:sp>
        <p:nvSpPr>
          <p:cNvPr id="221189" name="Rectangle 5"/>
          <p:cNvSpPr>
            <a:spLocks noGrp="1" noChangeArrowheads="1"/>
          </p:cNvSpPr>
          <p:nvPr>
            <p:ph type="title" idx="4294967295"/>
          </p:nvPr>
        </p:nvSpPr>
        <p:spPr>
          <a:xfrm>
            <a:off x="457200" y="274638"/>
            <a:ext cx="8229600" cy="762000"/>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a:spcBef>
                <a:spcPct val="50000"/>
              </a:spcBef>
              <a:defRPr/>
            </a:pPr>
            <a:r>
              <a:rPr lang="en-US" b="1" dirty="0" smtClean="0">
                <a:solidFill>
                  <a:schemeClr val="bg1"/>
                </a:solidFill>
                <a:effectLst>
                  <a:outerShdw blurRad="38100" dist="38100" dir="2700000" algn="tl">
                    <a:srgbClr val="000000"/>
                  </a:outerShdw>
                </a:effectLst>
                <a:latin typeface="Arial"/>
                <a:ea typeface="ＭＳ Ｐゴシック" charset="0"/>
                <a:cs typeface="Arial"/>
              </a:rPr>
              <a:t>Prophecy is Not Interpreted</a:t>
            </a:r>
            <a:endParaRPr lang="en-US" b="1" dirty="0">
              <a:solidFill>
                <a:schemeClr val="bg1"/>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ctrTitle"/>
          </p:nvPr>
        </p:nvSpPr>
        <p:spPr>
          <a:xfrm>
            <a:off x="0" y="0"/>
            <a:ext cx="7010400" cy="838200"/>
          </a:xfrm>
          <a:effectLst>
            <a:outerShdw dist="25399" dir="16200000" algn="ctr" rotWithShape="0">
              <a:srgbClr val="FFFFFF">
                <a:alpha val="75000"/>
              </a:srgbClr>
            </a:outerShdw>
          </a:effectLst>
        </p:spPr>
        <p:txBody>
          <a:bodyPr/>
          <a:lstStyle/>
          <a:p>
            <a:pPr algn="l" eaLnBrk="1" hangingPunct="1"/>
            <a:r>
              <a:rPr lang="en-US" sz="3600">
                <a:latin typeface="Tahoma" charset="0"/>
                <a:ea typeface="ＭＳ Ｐゴシック" charset="0"/>
                <a:cs typeface="ＭＳ Ｐゴシック" charset="0"/>
              </a:rPr>
              <a:t>God</a:t>
            </a:r>
            <a:r>
              <a:rPr lang="fr-FR" sz="3600">
                <a:latin typeface="Tahoma" charset="0"/>
                <a:ea typeface="ＭＳ Ｐゴシック" charset="0"/>
                <a:cs typeface="ＭＳ Ｐゴシック" charset="0"/>
              </a:rPr>
              <a:t>'</a:t>
            </a:r>
            <a:r>
              <a:rPr lang="en-US" sz="3600">
                <a:latin typeface="Tahoma" charset="0"/>
                <a:ea typeface="ＭＳ Ｐゴシック" charset="0"/>
                <a:cs typeface="ＭＳ Ｐゴシック" charset="0"/>
              </a:rPr>
              <a:t>s Household (Eph. 2:19-22)</a:t>
            </a:r>
          </a:p>
        </p:txBody>
      </p:sp>
      <p:sp>
        <p:nvSpPr>
          <p:cNvPr id="121859" name="Rectangle 3"/>
          <p:cNvSpPr>
            <a:spLocks noGrp="1" noChangeArrowheads="1"/>
          </p:cNvSpPr>
          <p:nvPr>
            <p:ph type="subTitle" idx="1"/>
          </p:nvPr>
        </p:nvSpPr>
        <p:spPr>
          <a:xfrm>
            <a:off x="0" y="5791200"/>
            <a:ext cx="9144000" cy="609600"/>
          </a:xfrm>
          <a:solidFill>
            <a:schemeClr val="hlink"/>
          </a:solidFill>
          <a:effectLst>
            <a:outerShdw blurRad="63500" dist="25399" dir="16200000" algn="ctr" rotWithShape="0">
              <a:srgbClr val="FFFFFF">
                <a:alpha val="75000"/>
              </a:srgbClr>
            </a:outerShdw>
          </a:effectLst>
        </p:spPr>
        <p:txBody>
          <a:bodyPr/>
          <a:lstStyle/>
          <a:p>
            <a:pPr eaLnBrk="1" hangingPunct="1">
              <a:buFont typeface="Wingdings" pitchFamily="-128" charset="2"/>
              <a:buNone/>
              <a:defRPr/>
            </a:pPr>
            <a:r>
              <a:rPr lang="en-US" b="1" i="0" smtClean="0">
                <a:solidFill>
                  <a:schemeClr val="bg1"/>
                </a:solidFill>
              </a:rPr>
              <a:t>Foundation: The Lord Jesus Christ (1 Cor. 3:11)</a:t>
            </a:r>
          </a:p>
        </p:txBody>
      </p:sp>
      <p:sp>
        <p:nvSpPr>
          <p:cNvPr id="148483"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r>
              <a:rPr lang="en-US" sz="2400" b="1">
                <a:solidFill>
                  <a:srgbClr val="000000"/>
                </a:solidFill>
                <a:latin typeface="Arial" charset="0"/>
                <a:ea typeface="ＭＳ Ｐゴシック" charset="0"/>
                <a:cs typeface="ＭＳ Ｐゴシック" charset="0"/>
              </a:rPr>
              <a:t>19</a:t>
            </a:r>
          </a:p>
        </p:txBody>
      </p:sp>
      <p:sp>
        <p:nvSpPr>
          <p:cNvPr id="225285" name="Rectangle 5"/>
          <p:cNvSpPr>
            <a:spLocks noChangeArrowheads="1"/>
          </p:cNvSpPr>
          <p:nvPr/>
        </p:nvSpPr>
        <p:spPr bwMode="auto">
          <a:xfrm>
            <a:off x="250825" y="5181600"/>
            <a:ext cx="8569325" cy="6096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rgbClr val="800040"/>
              </a:buClr>
              <a:buFont typeface="Wingdings" charset="0"/>
              <a:buNone/>
            </a:pPr>
            <a:r>
              <a:rPr lang="en-US" sz="2800" b="1">
                <a:solidFill>
                  <a:srgbClr val="FFFFFF"/>
                </a:solidFill>
                <a:latin typeface="Tahoma" charset="0"/>
                <a:ea typeface="ＭＳ Ｐゴシック" charset="0"/>
                <a:cs typeface="ＭＳ Ｐゴシック" charset="0"/>
              </a:rPr>
              <a:t>Foundation: Apostles &amp; Prophets (Eph. 2:20)</a:t>
            </a:r>
          </a:p>
        </p:txBody>
      </p:sp>
      <p:sp>
        <p:nvSpPr>
          <p:cNvPr id="225286" name="Rectangle 6"/>
          <p:cNvSpPr>
            <a:spLocks noChangeArrowheads="1"/>
          </p:cNvSpPr>
          <p:nvPr/>
        </p:nvSpPr>
        <p:spPr bwMode="auto">
          <a:xfrm rot="-5400000">
            <a:off x="685800" y="3276600"/>
            <a:ext cx="3352800" cy="6096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rgbClr val="800040"/>
              </a:buClr>
              <a:buFont typeface="Wingdings" charset="0"/>
              <a:buNone/>
            </a:pPr>
            <a:r>
              <a:rPr lang="en-US" sz="2800" b="1">
                <a:solidFill>
                  <a:srgbClr val="FFFFFF"/>
                </a:solidFill>
                <a:latin typeface="Tahoma" charset="0"/>
                <a:ea typeface="ＭＳ Ｐゴシック" charset="0"/>
                <a:cs typeface="ＭＳ Ｐゴシック" charset="0"/>
              </a:rPr>
              <a:t>Evangelists</a:t>
            </a:r>
          </a:p>
        </p:txBody>
      </p:sp>
      <p:sp>
        <p:nvSpPr>
          <p:cNvPr id="225287" name="Rectangle 7"/>
          <p:cNvSpPr>
            <a:spLocks noChangeArrowheads="1"/>
          </p:cNvSpPr>
          <p:nvPr/>
        </p:nvSpPr>
        <p:spPr bwMode="auto">
          <a:xfrm rot="-5400000">
            <a:off x="4648200" y="3276600"/>
            <a:ext cx="3352800" cy="6096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rgbClr val="800040"/>
              </a:buClr>
              <a:buFont typeface="Wingdings" charset="0"/>
              <a:buNone/>
            </a:pPr>
            <a:r>
              <a:rPr lang="en-US" sz="2800" b="1">
                <a:solidFill>
                  <a:srgbClr val="FFFFFF"/>
                </a:solidFill>
                <a:latin typeface="Tahoma" charset="0"/>
                <a:ea typeface="ＭＳ Ｐゴシック" charset="0"/>
                <a:cs typeface="ＭＳ Ｐゴシック" charset="0"/>
              </a:rPr>
              <a:t>Teachers</a:t>
            </a:r>
          </a:p>
        </p:txBody>
      </p:sp>
      <p:sp>
        <p:nvSpPr>
          <p:cNvPr id="225288" name="Rectangle 8"/>
          <p:cNvSpPr>
            <a:spLocks noChangeArrowheads="1"/>
          </p:cNvSpPr>
          <p:nvPr/>
        </p:nvSpPr>
        <p:spPr bwMode="auto">
          <a:xfrm rot="-5400000">
            <a:off x="2209800" y="2971800"/>
            <a:ext cx="3962400" cy="6096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rgbClr val="800040"/>
              </a:buClr>
              <a:buFont typeface="Wingdings" charset="0"/>
              <a:buNone/>
            </a:pPr>
            <a:r>
              <a:rPr lang="en-US" sz="2800" b="1">
                <a:solidFill>
                  <a:srgbClr val="FFFFFF"/>
                </a:solidFill>
                <a:latin typeface="Tahoma" charset="0"/>
                <a:ea typeface="ＭＳ Ｐゴシック" charset="0"/>
                <a:cs typeface="ＭＳ Ｐゴシック" charset="0"/>
              </a:rPr>
              <a:t>Pastor-Teachers</a:t>
            </a:r>
          </a:p>
        </p:txBody>
      </p:sp>
      <p:grpSp>
        <p:nvGrpSpPr>
          <p:cNvPr id="2" name="Group 9"/>
          <p:cNvGrpSpPr>
            <a:grpSpLocks/>
          </p:cNvGrpSpPr>
          <p:nvPr/>
        </p:nvGrpSpPr>
        <p:grpSpPr bwMode="auto">
          <a:xfrm>
            <a:off x="1143000" y="1447800"/>
            <a:ext cx="6172200" cy="609600"/>
            <a:chOff x="720" y="960"/>
            <a:chExt cx="3888" cy="384"/>
          </a:xfrm>
        </p:grpSpPr>
        <p:sp>
          <p:nvSpPr>
            <p:cNvPr id="148492" name="Rectangle 10" descr="Purple mesh"/>
            <p:cNvSpPr>
              <a:spLocks noChangeArrowheads="1"/>
            </p:cNvSpPr>
            <p:nvPr/>
          </p:nvSpPr>
          <p:spPr bwMode="auto">
            <a:xfrm rot="-1410176">
              <a:off x="720" y="960"/>
              <a:ext cx="2112" cy="38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rgbClr val="800040"/>
                </a:buClr>
                <a:buFont typeface="Wingdings" charset="0"/>
                <a:buNone/>
              </a:pPr>
              <a:endParaRPr lang="en-US" sz="2800" b="1">
                <a:solidFill>
                  <a:srgbClr val="FFFFFF"/>
                </a:solidFill>
                <a:latin typeface="Tahoma" charset="0"/>
                <a:ea typeface="ＭＳ Ｐゴシック" charset="0"/>
                <a:cs typeface="ＭＳ Ｐゴシック" charset="0"/>
              </a:endParaRPr>
            </a:p>
          </p:txBody>
        </p:sp>
        <p:sp>
          <p:nvSpPr>
            <p:cNvPr id="148493" name="Rectangle 11" descr="Purple mesh"/>
            <p:cNvSpPr>
              <a:spLocks noChangeArrowheads="1"/>
            </p:cNvSpPr>
            <p:nvPr/>
          </p:nvSpPr>
          <p:spPr bwMode="auto">
            <a:xfrm rot="1429592">
              <a:off x="2496" y="960"/>
              <a:ext cx="2112" cy="38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rgbClr val="800040"/>
                </a:buClr>
                <a:buFont typeface="Wingdings" charset="0"/>
                <a:buNone/>
              </a:pPr>
              <a:endParaRPr lang="en-US" sz="2800" b="1">
                <a:solidFill>
                  <a:srgbClr val="FFFFFF"/>
                </a:solidFill>
                <a:latin typeface="Tahoma" charset="0"/>
                <a:ea typeface="ＭＳ Ｐゴシック" charset="0"/>
                <a:cs typeface="ＭＳ Ｐゴシック" charset="0"/>
              </a:endParaRPr>
            </a:p>
          </p:txBody>
        </p:sp>
      </p:grpSp>
      <p:sp>
        <p:nvSpPr>
          <p:cNvPr id="225292" name="Text Box 12"/>
          <p:cNvSpPr txBox="1">
            <a:spLocks noChangeArrowheads="1"/>
          </p:cNvSpPr>
          <p:nvPr/>
        </p:nvSpPr>
        <p:spPr bwMode="auto">
          <a:xfrm>
            <a:off x="6708775" y="3292475"/>
            <a:ext cx="2324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a:r>
              <a:rPr lang="en-US" sz="2400" i="1">
                <a:solidFill>
                  <a:srgbClr val="000000"/>
                </a:solidFill>
                <a:latin typeface="Tahoma" charset="0"/>
                <a:ea typeface="ＭＳ Ｐゴシック" charset="0"/>
                <a:cs typeface="ＭＳ Ｐゴシック" charset="0"/>
              </a:rPr>
              <a:t>Equipping Gifts</a:t>
            </a:r>
            <a:br>
              <a:rPr lang="en-US" sz="2400" i="1">
                <a:solidFill>
                  <a:srgbClr val="000000"/>
                </a:solidFill>
                <a:latin typeface="Tahoma" charset="0"/>
                <a:ea typeface="ＭＳ Ｐゴシック" charset="0"/>
                <a:cs typeface="ＭＳ Ｐゴシック" charset="0"/>
              </a:rPr>
            </a:br>
            <a:r>
              <a:rPr lang="en-US" sz="2400" i="1">
                <a:solidFill>
                  <a:srgbClr val="000000"/>
                </a:solidFill>
                <a:latin typeface="Tahoma" charset="0"/>
                <a:ea typeface="ＭＳ Ｐゴシック" charset="0"/>
                <a:cs typeface="ＭＳ Ｐゴシック" charset="0"/>
              </a:rPr>
              <a:t>(Eph. 4:11-12a)</a:t>
            </a:r>
          </a:p>
        </p:txBody>
      </p:sp>
      <p:sp>
        <p:nvSpPr>
          <p:cNvPr id="148490" name="Text Box 13"/>
          <p:cNvSpPr txBox="1">
            <a:spLocks noChangeArrowheads="1"/>
          </p:cNvSpPr>
          <p:nvPr/>
        </p:nvSpPr>
        <p:spPr bwMode="auto">
          <a:xfrm>
            <a:off x="1371600" y="6553200"/>
            <a:ext cx="6256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r>
              <a:rPr lang="en-US" sz="1400">
                <a:solidFill>
                  <a:srgbClr val="000000"/>
                </a:solidFill>
                <a:latin typeface="Tahoma" charset="0"/>
                <a:ea typeface="ＭＳ Ｐゴシック" charset="0"/>
                <a:cs typeface="ＭＳ Ｐゴシック" charset="0"/>
              </a:rPr>
              <a:t>Adapted from Charles R. Swindoll. “Spiritual Gifts Study Guide” (IFL, 1983), 7</a:t>
            </a:r>
          </a:p>
        </p:txBody>
      </p:sp>
      <p:sp>
        <p:nvSpPr>
          <p:cNvPr id="225294" name="Text Box 14"/>
          <p:cNvSpPr txBox="1">
            <a:spLocks noChangeArrowheads="1"/>
          </p:cNvSpPr>
          <p:nvPr/>
        </p:nvSpPr>
        <p:spPr bwMode="auto">
          <a:xfrm>
            <a:off x="6172200" y="990600"/>
            <a:ext cx="2860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a:r>
              <a:rPr lang="en-US" sz="2400" i="1">
                <a:solidFill>
                  <a:srgbClr val="000000"/>
                </a:solidFill>
                <a:latin typeface="Tahoma" charset="0"/>
                <a:ea typeface="ＭＳ Ｐゴシック" charset="0"/>
                <a:cs typeface="ＭＳ Ｐゴシック" charset="0"/>
              </a:rPr>
              <a:t>Non-Equipping Gifts</a:t>
            </a:r>
            <a:br>
              <a:rPr lang="en-US" sz="2400" i="1">
                <a:solidFill>
                  <a:srgbClr val="000000"/>
                </a:solidFill>
                <a:latin typeface="Tahoma" charset="0"/>
                <a:ea typeface="ＭＳ Ｐゴシック" charset="0"/>
                <a:cs typeface="ＭＳ Ｐゴシック" charset="0"/>
              </a:rPr>
            </a:br>
            <a:r>
              <a:rPr lang="en-US" sz="2400" i="1">
                <a:solidFill>
                  <a:srgbClr val="000000"/>
                </a:solidFill>
                <a:latin typeface="Tahoma" charset="0"/>
                <a:ea typeface="ＭＳ Ｐゴシック" charset="0"/>
                <a:cs typeface="ＭＳ Ｐゴシック" charset="0"/>
              </a:rPr>
              <a:t>(Eph. 4:12b)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285"/>
                                        </p:tgtEl>
                                        <p:attrNameLst>
                                          <p:attrName>style.visibility</p:attrName>
                                        </p:attrNameLst>
                                      </p:cBhvr>
                                      <p:to>
                                        <p:strVal val="visible"/>
                                      </p:to>
                                    </p:set>
                                    <p:anim calcmode="lin" valueType="num">
                                      <p:cBhvr>
                                        <p:cTn id="7" dur="1000" fill="hold"/>
                                        <p:tgtEl>
                                          <p:spTgt spid="225285"/>
                                        </p:tgtEl>
                                        <p:attrNameLst>
                                          <p:attrName>ppt_w</p:attrName>
                                        </p:attrNameLst>
                                      </p:cBhvr>
                                      <p:tavLst>
                                        <p:tav tm="0">
                                          <p:val>
                                            <p:fltVal val="0"/>
                                          </p:val>
                                        </p:tav>
                                        <p:tav tm="100000">
                                          <p:val>
                                            <p:strVal val="#ppt_w"/>
                                          </p:val>
                                        </p:tav>
                                      </p:tavLst>
                                    </p:anim>
                                    <p:anim calcmode="lin" valueType="num">
                                      <p:cBhvr>
                                        <p:cTn id="8" dur="1000" fill="hold"/>
                                        <p:tgtEl>
                                          <p:spTgt spid="225285"/>
                                        </p:tgtEl>
                                        <p:attrNameLst>
                                          <p:attrName>ppt_h</p:attrName>
                                        </p:attrNameLst>
                                      </p:cBhvr>
                                      <p:tavLst>
                                        <p:tav tm="0">
                                          <p:val>
                                            <p:fltVal val="0"/>
                                          </p:val>
                                        </p:tav>
                                        <p:tav tm="100000">
                                          <p:val>
                                            <p:strVal val="#ppt_h"/>
                                          </p:val>
                                        </p:tav>
                                      </p:tavLst>
                                    </p:anim>
                                    <p:anim calcmode="lin" valueType="num">
                                      <p:cBhvr>
                                        <p:cTn id="9" dur="1000" fill="hold"/>
                                        <p:tgtEl>
                                          <p:spTgt spid="2252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2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5286"/>
                                        </p:tgtEl>
                                        <p:attrNameLst>
                                          <p:attrName>style.visibility</p:attrName>
                                        </p:attrNameLst>
                                      </p:cBhvr>
                                      <p:to>
                                        <p:strVal val="visible"/>
                                      </p:to>
                                    </p:set>
                                    <p:anim calcmode="lin" valueType="num">
                                      <p:cBhvr>
                                        <p:cTn id="15" dur="1000" fill="hold"/>
                                        <p:tgtEl>
                                          <p:spTgt spid="225286"/>
                                        </p:tgtEl>
                                        <p:attrNameLst>
                                          <p:attrName>ppt_w</p:attrName>
                                        </p:attrNameLst>
                                      </p:cBhvr>
                                      <p:tavLst>
                                        <p:tav tm="0">
                                          <p:val>
                                            <p:fltVal val="0"/>
                                          </p:val>
                                        </p:tav>
                                        <p:tav tm="100000">
                                          <p:val>
                                            <p:strVal val="#ppt_w"/>
                                          </p:val>
                                        </p:tav>
                                      </p:tavLst>
                                    </p:anim>
                                    <p:anim calcmode="lin" valueType="num">
                                      <p:cBhvr>
                                        <p:cTn id="16" dur="1000" fill="hold"/>
                                        <p:tgtEl>
                                          <p:spTgt spid="225286"/>
                                        </p:tgtEl>
                                        <p:attrNameLst>
                                          <p:attrName>ppt_h</p:attrName>
                                        </p:attrNameLst>
                                      </p:cBhvr>
                                      <p:tavLst>
                                        <p:tav tm="0">
                                          <p:val>
                                            <p:fltVal val="0"/>
                                          </p:val>
                                        </p:tav>
                                        <p:tav tm="100000">
                                          <p:val>
                                            <p:strVal val="#ppt_h"/>
                                          </p:val>
                                        </p:tav>
                                      </p:tavLst>
                                    </p:anim>
                                    <p:anim calcmode="lin" valueType="num">
                                      <p:cBhvr>
                                        <p:cTn id="17" dur="1000" fill="hold"/>
                                        <p:tgtEl>
                                          <p:spTgt spid="22528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528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225288"/>
                                        </p:tgtEl>
                                        <p:attrNameLst>
                                          <p:attrName>style.visibility</p:attrName>
                                        </p:attrNameLst>
                                      </p:cBhvr>
                                      <p:to>
                                        <p:strVal val="visible"/>
                                      </p:to>
                                    </p:set>
                                    <p:anim calcmode="lin" valueType="num">
                                      <p:cBhvr>
                                        <p:cTn id="21" dur="1000" fill="hold"/>
                                        <p:tgtEl>
                                          <p:spTgt spid="225288"/>
                                        </p:tgtEl>
                                        <p:attrNameLst>
                                          <p:attrName>ppt_w</p:attrName>
                                        </p:attrNameLst>
                                      </p:cBhvr>
                                      <p:tavLst>
                                        <p:tav tm="0">
                                          <p:val>
                                            <p:fltVal val="0"/>
                                          </p:val>
                                        </p:tav>
                                        <p:tav tm="100000">
                                          <p:val>
                                            <p:strVal val="#ppt_w"/>
                                          </p:val>
                                        </p:tav>
                                      </p:tavLst>
                                    </p:anim>
                                    <p:anim calcmode="lin" valueType="num">
                                      <p:cBhvr>
                                        <p:cTn id="22" dur="1000" fill="hold"/>
                                        <p:tgtEl>
                                          <p:spTgt spid="225288"/>
                                        </p:tgtEl>
                                        <p:attrNameLst>
                                          <p:attrName>ppt_h</p:attrName>
                                        </p:attrNameLst>
                                      </p:cBhvr>
                                      <p:tavLst>
                                        <p:tav tm="0">
                                          <p:val>
                                            <p:fltVal val="0"/>
                                          </p:val>
                                        </p:tav>
                                        <p:tav tm="100000">
                                          <p:val>
                                            <p:strVal val="#ppt_h"/>
                                          </p:val>
                                        </p:tav>
                                      </p:tavLst>
                                    </p:anim>
                                    <p:anim calcmode="lin" valueType="num">
                                      <p:cBhvr>
                                        <p:cTn id="23" dur="1000" fill="hold"/>
                                        <p:tgtEl>
                                          <p:spTgt spid="22528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25288"/>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225287"/>
                                        </p:tgtEl>
                                        <p:attrNameLst>
                                          <p:attrName>style.visibility</p:attrName>
                                        </p:attrNameLst>
                                      </p:cBhvr>
                                      <p:to>
                                        <p:strVal val="visible"/>
                                      </p:to>
                                    </p:set>
                                    <p:anim calcmode="lin" valueType="num">
                                      <p:cBhvr>
                                        <p:cTn id="27" dur="1000" fill="hold"/>
                                        <p:tgtEl>
                                          <p:spTgt spid="225287"/>
                                        </p:tgtEl>
                                        <p:attrNameLst>
                                          <p:attrName>ppt_w</p:attrName>
                                        </p:attrNameLst>
                                      </p:cBhvr>
                                      <p:tavLst>
                                        <p:tav tm="0">
                                          <p:val>
                                            <p:fltVal val="0"/>
                                          </p:val>
                                        </p:tav>
                                        <p:tav tm="100000">
                                          <p:val>
                                            <p:strVal val="#ppt_w"/>
                                          </p:val>
                                        </p:tav>
                                      </p:tavLst>
                                    </p:anim>
                                    <p:anim calcmode="lin" valueType="num">
                                      <p:cBhvr>
                                        <p:cTn id="28" dur="1000" fill="hold"/>
                                        <p:tgtEl>
                                          <p:spTgt spid="225287"/>
                                        </p:tgtEl>
                                        <p:attrNameLst>
                                          <p:attrName>ppt_h</p:attrName>
                                        </p:attrNameLst>
                                      </p:cBhvr>
                                      <p:tavLst>
                                        <p:tav tm="0">
                                          <p:val>
                                            <p:fltVal val="0"/>
                                          </p:val>
                                        </p:tav>
                                        <p:tav tm="100000">
                                          <p:val>
                                            <p:strVal val="#ppt_h"/>
                                          </p:val>
                                        </p:tav>
                                      </p:tavLst>
                                    </p:anim>
                                    <p:anim calcmode="lin" valueType="num">
                                      <p:cBhvr>
                                        <p:cTn id="29" dur="1000" fill="hold"/>
                                        <p:tgtEl>
                                          <p:spTgt spid="22528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25287"/>
                                        </p:tgtEl>
                                        <p:attrNameLst>
                                          <p:attrName>ppt_y</p:attrName>
                                        </p:attrNameLst>
                                      </p:cBhvr>
                                      <p:tavLst>
                                        <p:tav tm="0" fmla="#ppt_y+(sin(-2*pi*(1-$))*-#ppt_x+cos(-2*pi*(1-$))*(1-#ppt_y))*(1-$)">
                                          <p:val>
                                            <p:fltVal val="0"/>
                                          </p:val>
                                        </p:tav>
                                        <p:tav tm="100000">
                                          <p:val>
                                            <p:fltVal val="1"/>
                                          </p:val>
                                        </p:tav>
                                      </p:tavLst>
                                    </p:anim>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2529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anim calcmode="lin" valueType="num">
                                      <p:cBhvr>
                                        <p:cTn id="4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42" fill="hold" nodeType="afterGroup">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225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animBg="1"/>
      <p:bldP spid="225286" grpId="0" animBg="1"/>
      <p:bldP spid="225287" grpId="0" animBg="1"/>
      <p:bldP spid="225288" grpId="0" animBg="1"/>
      <p:bldP spid="225292" grpId="0"/>
      <p:bldP spid="2252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descr="TheWord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5" name="Rectangle 3"/>
          <p:cNvSpPr>
            <a:spLocks noGrp="1" noChangeArrowheads="1"/>
          </p:cNvSpPr>
          <p:nvPr>
            <p:ph type="title"/>
          </p:nvPr>
        </p:nvSpPr>
        <p:spPr>
          <a:xfrm>
            <a:off x="1600200" y="1066800"/>
            <a:ext cx="7543800" cy="609600"/>
          </a:xfrm>
          <a:effectLst>
            <a:outerShdw blurRad="63500" dist="35921" dir="2700000" algn="ctr" rotWithShape="0">
              <a:schemeClr val="bg1">
                <a:alpha val="74997"/>
              </a:schemeClr>
            </a:outerShdw>
          </a:effectLst>
        </p:spPr>
        <p:txBody>
          <a:bodyPr/>
          <a:lstStyle/>
          <a:p>
            <a:pPr>
              <a:defRPr/>
            </a:pPr>
            <a:r>
              <a:rPr lang="en-US" sz="3600">
                <a:latin typeface="Arial" charset="0"/>
                <a:ea typeface="ＭＳ Ｐゴシック" charset="0"/>
                <a:cs typeface="ＭＳ Ｐゴシック" charset="0"/>
              </a:rPr>
              <a:t>A Stern Warning (Rev. 22:18-19)</a:t>
            </a:r>
            <a:endParaRPr lang="en-US">
              <a:solidFill>
                <a:schemeClr val="bg1"/>
              </a:solidFill>
              <a:latin typeface="Arial" charset="0"/>
              <a:ea typeface="ＭＳ Ｐゴシック" charset="0"/>
              <a:cs typeface="ＭＳ Ｐゴシック" charset="0"/>
            </a:endParaRPr>
          </a:p>
        </p:txBody>
      </p:sp>
      <p:sp>
        <p:nvSpPr>
          <p:cNvPr id="228356" name="Rectangle 4"/>
          <p:cNvSpPr>
            <a:spLocks noGrp="1" noChangeArrowheads="1"/>
          </p:cNvSpPr>
          <p:nvPr>
            <p:ph type="body" idx="1"/>
          </p:nvPr>
        </p:nvSpPr>
        <p:spPr>
          <a:xfrm>
            <a:off x="1212850" y="1987550"/>
            <a:ext cx="6970713" cy="1162050"/>
          </a:xfrm>
          <a:effectLst>
            <a:outerShdw blurRad="63500" dist="35921" dir="2700000" algn="ctr" rotWithShape="0">
              <a:schemeClr val="tx2">
                <a:alpha val="74997"/>
              </a:schemeClr>
            </a:outerShdw>
          </a:effectLst>
        </p:spPr>
        <p:txBody>
          <a:bodyPr/>
          <a:lstStyle/>
          <a:p>
            <a:pPr marL="0" indent="0">
              <a:buFontTx/>
              <a:buNone/>
              <a:defRPr/>
            </a:pPr>
            <a:r>
              <a:rPr lang="en-US" b="1">
                <a:solidFill>
                  <a:schemeClr val="bg1"/>
                </a:solidFill>
                <a:latin typeface="Arial" charset="0"/>
                <a:ea typeface="ＭＳ Ｐゴシック" charset="0"/>
                <a:cs typeface="ＭＳ Ｐゴシック" charset="0"/>
              </a:rPr>
              <a:t>“I warn everyone who hears the prophecy of this book:</a:t>
            </a:r>
          </a:p>
        </p:txBody>
      </p:sp>
      <p:sp>
        <p:nvSpPr>
          <p:cNvPr id="150532" name="Rectangle 5"/>
          <p:cNvSpPr>
            <a:spLocks noChangeArrowheads="1"/>
          </p:cNvSpPr>
          <p:nvPr/>
        </p:nvSpPr>
        <p:spPr bwMode="auto">
          <a:xfrm>
            <a:off x="2057400" y="3124200"/>
            <a:ext cx="7239000" cy="39624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8000" indent="-508000" eaLnBrk="0" hangingPunct="0">
              <a:lnSpc>
                <a:spcPct val="90000"/>
              </a:lnSpc>
              <a:spcBef>
                <a:spcPct val="20000"/>
              </a:spcBef>
              <a:buFontTx/>
              <a:buChar char="•"/>
            </a:pPr>
            <a:r>
              <a:rPr lang="en-US" sz="3200" b="1">
                <a:solidFill>
                  <a:srgbClr val="FFFFFF"/>
                </a:solidFill>
                <a:latin typeface="Arial" charset="0"/>
                <a:ea typeface="ＭＳ Ｐゴシック" charset="0"/>
                <a:cs typeface="ＭＳ Ｐゴシック" charset="0"/>
              </a:rPr>
              <a:t>If anyone </a:t>
            </a:r>
            <a:r>
              <a:rPr lang="en-US" sz="3200" b="1">
                <a:solidFill>
                  <a:srgbClr val="FFFF00"/>
                </a:solidFill>
                <a:latin typeface="Arial" charset="0"/>
                <a:ea typeface="ＭＳ Ｐゴシック" charset="0"/>
                <a:cs typeface="ＭＳ Ｐゴシック" charset="0"/>
              </a:rPr>
              <a:t>adds</a:t>
            </a:r>
            <a:r>
              <a:rPr lang="en-US" sz="3200" b="1">
                <a:solidFill>
                  <a:srgbClr val="FFFFFF"/>
                </a:solidFill>
                <a:latin typeface="Arial" charset="0"/>
                <a:ea typeface="ＭＳ Ｐゴシック" charset="0"/>
                <a:cs typeface="ＭＳ Ｐゴシック" charset="0"/>
              </a:rPr>
              <a:t> anything to them, God will </a:t>
            </a:r>
            <a:r>
              <a:rPr lang="en-US" sz="3200" b="1">
                <a:solidFill>
                  <a:srgbClr val="FFFF00"/>
                </a:solidFill>
                <a:latin typeface="Arial" charset="0"/>
                <a:ea typeface="ＭＳ Ｐゴシック" charset="0"/>
                <a:cs typeface="ＭＳ Ｐゴシック" charset="0"/>
              </a:rPr>
              <a:t>add</a:t>
            </a:r>
            <a:r>
              <a:rPr lang="en-US" sz="3200" b="1">
                <a:solidFill>
                  <a:srgbClr val="FFFFFF"/>
                </a:solidFill>
                <a:latin typeface="Arial" charset="0"/>
                <a:ea typeface="ＭＳ Ｐゴシック" charset="0"/>
                <a:cs typeface="ＭＳ Ｐゴシック" charset="0"/>
              </a:rPr>
              <a:t> to him the plagues described in this book.</a:t>
            </a:r>
          </a:p>
          <a:p>
            <a:pPr marL="508000" indent="-508000" eaLnBrk="0" hangingPunct="0">
              <a:lnSpc>
                <a:spcPct val="90000"/>
              </a:lnSpc>
              <a:spcBef>
                <a:spcPct val="20000"/>
              </a:spcBef>
              <a:buFontTx/>
              <a:buChar char="•"/>
            </a:pPr>
            <a:r>
              <a:rPr lang="en-US" sz="3200" b="1">
                <a:solidFill>
                  <a:srgbClr val="FFFFFF"/>
                </a:solidFill>
                <a:latin typeface="Arial" charset="0"/>
                <a:ea typeface="ＭＳ Ｐゴシック" charset="0"/>
                <a:cs typeface="ＭＳ Ｐゴシック" charset="0"/>
              </a:rPr>
              <a:t>If anyone </a:t>
            </a:r>
            <a:r>
              <a:rPr lang="en-US" sz="3200" b="1">
                <a:solidFill>
                  <a:srgbClr val="FFFF00"/>
                </a:solidFill>
                <a:latin typeface="Arial" charset="0"/>
                <a:ea typeface="ＭＳ Ｐゴシック" charset="0"/>
                <a:cs typeface="ＭＳ Ｐゴシック" charset="0"/>
              </a:rPr>
              <a:t>takes</a:t>
            </a:r>
            <a:r>
              <a:rPr lang="en-US" sz="3200" b="1">
                <a:solidFill>
                  <a:srgbClr val="FFFFFF"/>
                </a:solidFill>
                <a:latin typeface="Arial" charset="0"/>
                <a:ea typeface="ＭＳ Ｐゴシック" charset="0"/>
                <a:cs typeface="ＭＳ Ｐゴシック" charset="0"/>
              </a:rPr>
              <a:t> words away from this book of prophecy, God will </a:t>
            </a:r>
            <a:r>
              <a:rPr lang="en-US" sz="3200" b="1">
                <a:solidFill>
                  <a:srgbClr val="FFFF00"/>
                </a:solidFill>
                <a:latin typeface="Arial" charset="0"/>
                <a:ea typeface="ＭＳ Ｐゴシック" charset="0"/>
                <a:cs typeface="ＭＳ Ｐゴシック" charset="0"/>
              </a:rPr>
              <a:t>take</a:t>
            </a:r>
            <a:r>
              <a:rPr lang="en-US" sz="3200" b="1">
                <a:solidFill>
                  <a:srgbClr val="FFFFFF"/>
                </a:solidFill>
                <a:latin typeface="Arial" charset="0"/>
                <a:ea typeface="ＭＳ Ｐゴシック" charset="0"/>
                <a:cs typeface="ＭＳ Ｐゴシック" charset="0"/>
              </a:rPr>
              <a:t> away from him his share in the tree of life and the holy city, which are described in this book”</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52578" name="Rectangle 2"/>
          <p:cNvSpPr>
            <a:spLocks noGrp="1" noChangeArrowheads="1"/>
          </p:cNvSpPr>
          <p:nvPr>
            <p:ph type="title" idx="4294967295"/>
          </p:nvPr>
        </p:nvSpPr>
        <p:spPr/>
        <p:txBody>
          <a:bodyPr/>
          <a:lstStyle/>
          <a:p>
            <a:pPr eaLnBrk="1" hangingPunct="1"/>
            <a:r>
              <a:rPr lang="en-US" sz="5400" b="1">
                <a:solidFill>
                  <a:schemeClr val="bg1"/>
                </a:solidFill>
                <a:latin typeface="Arial" charset="0"/>
                <a:ea typeface="Osaka" charset="0"/>
                <a:cs typeface="Osaka" charset="0"/>
              </a:rPr>
              <a:t>My Friend Henry</a:t>
            </a:r>
          </a:p>
        </p:txBody>
      </p:sp>
      <p:sp>
        <p:nvSpPr>
          <p:cNvPr id="152579"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17763" name="Rectangle 2"/>
          <p:cNvSpPr>
            <a:spLocks noGrp="1" noChangeArrowheads="1"/>
          </p:cNvSpPr>
          <p:nvPr>
            <p:ph type="title" idx="4294967295"/>
          </p:nvPr>
        </p:nvSpPr>
        <p:spPr>
          <a:xfrm>
            <a:off x="5334000" y="457200"/>
            <a:ext cx="3505200" cy="990600"/>
          </a:xfrm>
        </p:spPr>
        <p:txBody>
          <a:bodyPr/>
          <a:lstStyle/>
          <a:p>
            <a:pPr eaLnBrk="1" hangingPunct="1"/>
            <a:r>
              <a:rPr lang="en-US">
                <a:solidFill>
                  <a:schemeClr val="bg1"/>
                </a:solidFill>
                <a:latin typeface="Arial" charset="0"/>
                <a:ea typeface="Osaka" charset="0"/>
                <a:cs typeface="Osaka" charset="0"/>
              </a:rPr>
              <a:t>Bill Gates</a:t>
            </a:r>
            <a:endParaRPr lang="en-US">
              <a:latin typeface="Arial" charset="0"/>
              <a:ea typeface="Osaka" charset="0"/>
              <a:cs typeface="Osaka" charset="0"/>
            </a:endParaRPr>
          </a:p>
        </p:txBody>
      </p:sp>
      <p:sp>
        <p:nvSpPr>
          <p:cNvPr id="117764"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pic>
        <p:nvPicPr>
          <p:cNvPr id="11776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9378" name="Rectangle 2"/>
          <p:cNvSpPr>
            <a:spLocks noGrp="1" noChangeArrowheads="1"/>
          </p:cNvSpPr>
          <p:nvPr>
            <p:ph type="ctrTitle"/>
          </p:nvPr>
        </p:nvSpPr>
        <p:spPr>
          <a:xfrm>
            <a:off x="0" y="0"/>
            <a:ext cx="9144000" cy="1052513"/>
          </a:xfrm>
          <a:effectLst>
            <a:outerShdw blurRad="63500" dist="35921" dir="2700000" algn="ctr" rotWithShape="0">
              <a:schemeClr val="tx2">
                <a:alpha val="74998"/>
              </a:schemeClr>
            </a:outerShdw>
          </a:effectLst>
        </p:spPr>
        <p:txBody>
          <a:bodyPr/>
          <a:lstStyle/>
          <a:p>
            <a:pPr>
              <a:defRPr/>
            </a:pPr>
            <a:r>
              <a:rPr lang="en-US" b="1" dirty="0" smtClean="0">
                <a:latin typeface="Arial" charset="0"/>
                <a:ea typeface="ＭＳ Ｐゴシック" charset="0"/>
                <a:cs typeface="ＭＳ Ｐゴシック" charset="0"/>
              </a:rPr>
              <a:t>The Two </a:t>
            </a:r>
            <a:r>
              <a:rPr lang="en-US" b="1" dirty="0">
                <a:latin typeface="Arial" charset="0"/>
                <a:ea typeface="ＭＳ Ｐゴシック" charset="0"/>
                <a:cs typeface="ＭＳ Ｐゴシック" charset="0"/>
              </a:rPr>
              <a:t>W</a:t>
            </a:r>
            <a:r>
              <a:rPr lang="en-US" b="1" dirty="0" smtClean="0">
                <a:latin typeface="Arial" charset="0"/>
                <a:ea typeface="ＭＳ Ｐゴシック" charset="0"/>
                <a:cs typeface="ＭＳ Ｐゴシック" charset="0"/>
              </a:rPr>
              <a:t>itnesses (Rev. 11:3)</a:t>
            </a:r>
            <a:endParaRPr lang="en-US" dirty="0">
              <a:latin typeface="Times New Roman" charset="0"/>
              <a:ea typeface="ＭＳ Ｐゴシック" charset="0"/>
              <a:cs typeface="ＭＳ Ｐゴシック" charset="0"/>
            </a:endParaRPr>
          </a:p>
        </p:txBody>
      </p:sp>
      <p:pic>
        <p:nvPicPr>
          <p:cNvPr id="154627" name="Picture 1" descr="rev 11 800-Ezra 8 Haggai_Zechariah.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27088" y="1052513"/>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3276600" y="1052513"/>
            <a:ext cx="2843213" cy="5810250"/>
          </a:xfrm>
          <a:prstGeom prst="rect">
            <a:avLst/>
          </a:prstGeom>
          <a:solidFill>
            <a:srgbClr val="000000"/>
          </a:solidFill>
          <a:ln>
            <a:noFill/>
          </a:ln>
          <a:effectLst>
            <a:outerShdw blurRad="63500" dist="35921" dir="2700000" algn="ctr" rotWithShape="0">
              <a:schemeClr val="tx2">
                <a:alpha val="74998"/>
              </a:schemeClr>
            </a:outerShdw>
          </a:effectLst>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dirty="0">
                <a:solidFill>
                  <a:srgbClr val="FFFFFF"/>
                </a:solidFill>
                <a:latin typeface="Arial" charset="0"/>
                <a:ea typeface="ＭＳ Ｐゴシック" charset="0"/>
                <a:cs typeface="ＭＳ Ｐゴシック" charset="0"/>
              </a:rPr>
              <a:t>And I will give power to my two witnesses, and they will be clothed in burlap and will prophesy during those 1,260 days.</a:t>
            </a:r>
            <a:endParaRPr lang="en-US" sz="3200" dirty="0">
              <a:solidFill>
                <a:srgbClr val="FFFFFF"/>
              </a:solidFill>
              <a:latin typeface="Times New Roman" charset="0"/>
              <a:ea typeface="ＭＳ Ｐゴシック" charset="0"/>
              <a:cs typeface="ＭＳ Ｐゴシック" charset="0"/>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4501" name="Rectangle 5"/>
          <p:cNvSpPr>
            <a:spLocks noGrp="1" noChangeArrowheads="1"/>
          </p:cNvSpPr>
          <p:nvPr>
            <p:ph type="title" idx="4294967295"/>
          </p:nvPr>
        </p:nvSpPr>
        <p:spPr>
          <a:xfrm>
            <a:off x="0" y="179388"/>
            <a:ext cx="9144000" cy="1377950"/>
          </a:xfrm>
          <a:effectLst>
            <a:outerShdw blurRad="63500" dist="35921" dir="2700000" algn="ctr" rotWithShape="0">
              <a:schemeClr val="tx2">
                <a:alpha val="74998"/>
              </a:schemeClr>
            </a:outerShdw>
          </a:effectLst>
        </p:spPr>
        <p:txBody>
          <a:bodyPr/>
          <a:lstStyle/>
          <a:p>
            <a:pPr eaLnBrk="1" hangingPunct="1">
              <a:defRPr/>
            </a:pPr>
            <a:r>
              <a:rPr lang="en-US" sz="4800" b="1" dirty="0" smtClean="0">
                <a:solidFill>
                  <a:schemeClr val="bg1"/>
                </a:solidFill>
                <a:cs typeface="+mj-cs"/>
              </a:rPr>
              <a:t>How does tongues differ from prophecy?</a:t>
            </a:r>
            <a:endParaRPr lang="en-US" sz="4800" b="1" dirty="0" smtClean="0">
              <a:solidFill>
                <a:schemeClr val="bg2"/>
              </a:solidFill>
              <a:effectLst>
                <a:outerShdw blurRad="38100" dist="38100" dir="2700000" algn="tl">
                  <a:srgbClr val="DDDDDD"/>
                </a:outerShdw>
              </a:effectLst>
              <a:cs typeface="+mj-cs"/>
            </a:endParaRPr>
          </a:p>
        </p:txBody>
      </p:sp>
      <p:pic>
        <p:nvPicPr>
          <p:cNvPr id="15667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8000" y="1736725"/>
            <a:ext cx="812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6" descr="TonguesPENTECO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1" name="Rectangle 5"/>
          <p:cNvSpPr>
            <a:spLocks noGrp="1" noChangeArrowheads="1"/>
          </p:cNvSpPr>
          <p:nvPr>
            <p:ph type="title" idx="4294967295"/>
          </p:nvPr>
        </p:nvSpPr>
        <p:spPr>
          <a:xfrm>
            <a:off x="0" y="179388"/>
            <a:ext cx="9144000" cy="658812"/>
          </a:xfrm>
          <a:effectLst>
            <a:outerShdw blurRad="63500" dist="35921" dir="2700000" algn="ctr" rotWithShape="0">
              <a:schemeClr val="tx2">
                <a:alpha val="74998"/>
              </a:schemeClr>
            </a:outerShdw>
          </a:effectLst>
        </p:spPr>
        <p:txBody>
          <a:bodyPr/>
          <a:lstStyle/>
          <a:p>
            <a:pPr eaLnBrk="1" hangingPunct="1">
              <a:defRPr/>
            </a:pPr>
            <a:r>
              <a:rPr lang="en-US" sz="4000" smtClean="0">
                <a:solidFill>
                  <a:schemeClr val="bg1"/>
                </a:solidFill>
                <a:cs typeface="+mj-cs"/>
              </a:rPr>
              <a:t>The Spirit Came at Pentecost (Acts 2)</a:t>
            </a:r>
            <a:endParaRPr lang="en-US" sz="4000" smtClean="0">
              <a:solidFill>
                <a:schemeClr val="bg2"/>
              </a:solidFill>
              <a:effectLst>
                <a:outerShdw blurRad="38100" dist="38100" dir="2700000" algn="tl">
                  <a:srgbClr val="DDDDDD"/>
                </a:outerShdw>
              </a:effectLst>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69" name="Group 2"/>
          <p:cNvGrpSpPr>
            <a:grpSpLocks/>
          </p:cNvGrpSpPr>
          <p:nvPr/>
        </p:nvGrpSpPr>
        <p:grpSpPr bwMode="auto">
          <a:xfrm>
            <a:off x="0" y="-76200"/>
            <a:ext cx="9144000" cy="6934200"/>
            <a:chOff x="-476" y="0"/>
            <a:chExt cx="6236" cy="4441"/>
          </a:xfrm>
        </p:grpSpPr>
        <p:pic>
          <p:nvPicPr>
            <p:cNvPr id="160777" name="Picture 3" descr="Penteco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 y="22"/>
              <a:ext cx="6236" cy="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8" name="Picture 4" descr="Pentecos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2" y="0"/>
              <a:ext cx="1436" cy="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6549" name="Rectangle 5"/>
          <p:cNvSpPr>
            <a:spLocks noGrp="1" noChangeArrowheads="1"/>
          </p:cNvSpPr>
          <p:nvPr>
            <p:ph type="title" idx="4294967295"/>
          </p:nvPr>
        </p:nvSpPr>
        <p:spPr>
          <a:xfrm>
            <a:off x="228600" y="152400"/>
            <a:ext cx="8839200" cy="990600"/>
          </a:xfrm>
        </p:spPr>
        <p:txBody>
          <a:bodyPr/>
          <a:lstStyle/>
          <a:p>
            <a:pPr eaLnBrk="1" hangingPunct="1">
              <a:defRPr/>
            </a:pPr>
            <a:r>
              <a:rPr lang="en-US" sz="4000" b="1" smtClean="0">
                <a:solidFill>
                  <a:schemeClr val="tx1"/>
                </a:solidFill>
                <a:effectLst>
                  <a:outerShdw blurRad="38100" dist="38100" dir="2700000" algn="tl">
                    <a:srgbClr val="DDDDDD"/>
                  </a:outerShdw>
                </a:effectLst>
                <a:latin typeface="Arial"/>
                <a:cs typeface="Arial"/>
              </a:rPr>
              <a:t>Apostles praised God in languages they had never learned (Acts 2)</a:t>
            </a:r>
            <a:endParaRPr lang="en-US" sz="4000" b="1" smtClean="0">
              <a:solidFill>
                <a:schemeClr val="bg2"/>
              </a:solidFill>
              <a:effectLst>
                <a:outerShdw blurRad="38100" dist="38100" dir="2700000" algn="tl">
                  <a:srgbClr val="DDDDDD"/>
                </a:outerShdw>
              </a:effectLst>
              <a:latin typeface="Arial"/>
              <a:cs typeface="Arial"/>
            </a:endParaRPr>
          </a:p>
        </p:txBody>
      </p:sp>
      <p:sp>
        <p:nvSpPr>
          <p:cNvPr id="6" name="TextBox 5"/>
          <p:cNvSpPr txBox="1">
            <a:spLocks noChangeArrowheads="1"/>
          </p:cNvSpPr>
          <p:nvPr/>
        </p:nvSpPr>
        <p:spPr bwMode="auto">
          <a:xfrm>
            <a:off x="2057400" y="2895600"/>
            <a:ext cx="226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b="1">
                <a:solidFill>
                  <a:srgbClr val="000000"/>
                </a:solidFill>
                <a:latin typeface="Arial" charset="0"/>
                <a:cs typeface="Arial" charset="0"/>
              </a:rPr>
              <a:t>Latin</a:t>
            </a:r>
          </a:p>
        </p:txBody>
      </p:sp>
      <p:sp>
        <p:nvSpPr>
          <p:cNvPr id="7" name="TextBox 6"/>
          <p:cNvSpPr txBox="1">
            <a:spLocks noChangeArrowheads="1"/>
          </p:cNvSpPr>
          <p:nvPr/>
        </p:nvSpPr>
        <p:spPr bwMode="auto">
          <a:xfrm>
            <a:off x="290513" y="1600200"/>
            <a:ext cx="2768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b="1">
                <a:solidFill>
                  <a:srgbClr val="000000"/>
                </a:solidFill>
                <a:latin typeface="Arial" charset="0"/>
                <a:cs typeface="Arial" charset="0"/>
              </a:rPr>
              <a:t>Egyptian</a:t>
            </a:r>
          </a:p>
        </p:txBody>
      </p:sp>
      <p:sp>
        <p:nvSpPr>
          <p:cNvPr id="8" name="TextBox 7"/>
          <p:cNvSpPr txBox="1">
            <a:spLocks noChangeArrowheads="1"/>
          </p:cNvSpPr>
          <p:nvPr/>
        </p:nvSpPr>
        <p:spPr bwMode="auto">
          <a:xfrm>
            <a:off x="3375025" y="1973263"/>
            <a:ext cx="226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b="1">
                <a:solidFill>
                  <a:srgbClr val="000000"/>
                </a:solidFill>
                <a:latin typeface="Arial" charset="0"/>
                <a:cs typeface="Arial" charset="0"/>
              </a:rPr>
              <a:t>Arabic</a:t>
            </a:r>
          </a:p>
        </p:txBody>
      </p:sp>
      <p:sp>
        <p:nvSpPr>
          <p:cNvPr id="9" name="TextBox 8"/>
          <p:cNvSpPr txBox="1">
            <a:spLocks noChangeArrowheads="1"/>
          </p:cNvSpPr>
          <p:nvPr/>
        </p:nvSpPr>
        <p:spPr bwMode="auto">
          <a:xfrm>
            <a:off x="5203825" y="2582863"/>
            <a:ext cx="226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b="1">
                <a:solidFill>
                  <a:srgbClr val="000000"/>
                </a:solidFill>
                <a:latin typeface="Arial" charset="0"/>
                <a:cs typeface="Arial" charset="0"/>
              </a:rPr>
              <a:t>Median</a:t>
            </a:r>
          </a:p>
        </p:txBody>
      </p:sp>
      <p:sp>
        <p:nvSpPr>
          <p:cNvPr id="14" name="TextBox 13"/>
          <p:cNvSpPr txBox="1">
            <a:spLocks noChangeArrowheads="1"/>
          </p:cNvSpPr>
          <p:nvPr/>
        </p:nvSpPr>
        <p:spPr bwMode="auto">
          <a:xfrm>
            <a:off x="6880225" y="1668463"/>
            <a:ext cx="226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b="1">
                <a:solidFill>
                  <a:srgbClr val="000000"/>
                </a:solidFill>
                <a:latin typeface="Arial" charset="0"/>
                <a:cs typeface="Arial" charset="0"/>
              </a:rPr>
              <a:t>Persian</a:t>
            </a:r>
          </a:p>
        </p:txBody>
      </p:sp>
      <p:sp>
        <p:nvSpPr>
          <p:cNvPr id="15" name="TextBox 14"/>
          <p:cNvSpPr txBox="1">
            <a:spLocks noChangeArrowheads="1"/>
          </p:cNvSpPr>
          <p:nvPr/>
        </p:nvSpPr>
        <p:spPr bwMode="auto">
          <a:xfrm>
            <a:off x="7086600" y="3352800"/>
            <a:ext cx="144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b="1">
                <a:solidFill>
                  <a:srgbClr val="000000"/>
                </a:solidFill>
                <a:latin typeface="Arial" charset="0"/>
                <a:cs typeface="Arial" charset="0"/>
              </a:rPr>
              <a:t>Etc.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down)">
                                      <p:cBhvr>
                                        <p:cTn id="11" dur="500"/>
                                        <p:tgtEl>
                                          <p:spTgt spid="7">
                                            <p:txEl>
                                              <p:pRg st="0" end="0"/>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down)">
                                      <p:cBhvr>
                                        <p:cTn id="19" dur="500"/>
                                        <p:tgtEl>
                                          <p:spTgt spid="9">
                                            <p:txEl>
                                              <p:pRg st="0" end="0"/>
                                            </p:txEl>
                                          </p:spTgt>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down)">
                                      <p:cBhvr>
                                        <p:cTn id="23" dur="500"/>
                                        <p:tgtEl>
                                          <p:spTgt spid="14">
                                            <p:txEl>
                                              <p:pRg st="0" end="0"/>
                                            </p:txEl>
                                          </p:spTgt>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down)">
                                      <p:cBhvr>
                                        <p:cTn id="2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build="allAtOnce"/>
      <p:bldP spid="14" grpId="0" build="allAtOnce"/>
      <p:bldP spid="1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62818"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62819" name="Rectangle 2"/>
          <p:cNvSpPr>
            <a:spLocks noChangeArrowheads="1"/>
          </p:cNvSpPr>
          <p:nvPr/>
        </p:nvSpPr>
        <p:spPr bwMode="auto">
          <a:xfrm>
            <a:off x="0" y="2286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pPr>
            <a:r>
              <a:rPr lang="en-US" sz="3200" b="1" baseline="30000">
                <a:solidFill>
                  <a:srgbClr val="FFFFFF"/>
                </a:solidFill>
                <a:latin typeface="Arial" charset="0"/>
              </a:rPr>
              <a:t>2</a:t>
            </a:r>
            <a:r>
              <a:rPr lang="en-US" sz="3200" b="1">
                <a:solidFill>
                  <a:srgbClr val="FFFFFF"/>
                </a:solidFill>
                <a:latin typeface="Arial" charset="0"/>
              </a:rPr>
              <a:t>For if you have the ability to speak in tongues, you will be talking only to God, </a:t>
            </a:r>
            <a:br>
              <a:rPr lang="en-US" sz="3200" b="1">
                <a:solidFill>
                  <a:srgbClr val="FFFFFF"/>
                </a:solidFill>
                <a:latin typeface="Arial" charset="0"/>
              </a:rPr>
            </a:br>
            <a:r>
              <a:rPr lang="en-US" sz="3200" b="1">
                <a:solidFill>
                  <a:srgbClr val="FFFFFF"/>
                </a:solidFill>
                <a:latin typeface="Arial" charset="0"/>
              </a:rPr>
              <a:t>since people won</a:t>
            </a:r>
            <a:r>
              <a:rPr lang="fr-FR" sz="3200" b="1">
                <a:solidFill>
                  <a:srgbClr val="FFFFFF"/>
                </a:solidFill>
                <a:latin typeface="Arial" charset="0"/>
              </a:rPr>
              <a:t>'</a:t>
            </a:r>
            <a:r>
              <a:rPr lang="en-US" sz="3200" b="1">
                <a:solidFill>
                  <a:srgbClr val="FFFFFF"/>
                </a:solidFill>
                <a:latin typeface="Arial" charset="0"/>
              </a:rPr>
              <a:t>t be able to understand you. You will be speaking by the power of the Spirit, but it will </a:t>
            </a:r>
            <a:r>
              <a:rPr lang="en-US" sz="3200" b="1">
                <a:solidFill>
                  <a:srgbClr val="FFFF00"/>
                </a:solidFill>
                <a:latin typeface="Arial" charset="0"/>
              </a:rPr>
              <a:t>all be mysterious</a:t>
            </a:r>
            <a:r>
              <a:rPr lang="en-US" sz="3200" b="1">
                <a:solidFill>
                  <a:srgbClr val="FFFFFF"/>
                </a:solidFill>
                <a:latin typeface="Arial" charset="0"/>
              </a:rPr>
              <a:t>. </a:t>
            </a:r>
            <a:br>
              <a:rPr lang="en-US" sz="3200" b="1">
                <a:solidFill>
                  <a:srgbClr val="FFFFFF"/>
                </a:solidFill>
                <a:latin typeface="Arial" charset="0"/>
              </a:rPr>
            </a:br>
            <a:r>
              <a:rPr lang="en-US" sz="3200" b="1">
                <a:solidFill>
                  <a:srgbClr val="FFFFFF"/>
                </a:solidFill>
                <a:latin typeface="Arial" charset="0"/>
              </a:rPr>
              <a:t/>
            </a:r>
            <a:br>
              <a:rPr lang="en-US" sz="3200" b="1">
                <a:solidFill>
                  <a:srgbClr val="FFFFFF"/>
                </a:solidFill>
                <a:latin typeface="Arial" charset="0"/>
              </a:rPr>
            </a:br>
            <a:r>
              <a:rPr lang="en-US" sz="3200" b="1" baseline="30000">
                <a:solidFill>
                  <a:srgbClr val="FFFFFF"/>
                </a:solidFill>
                <a:latin typeface="Arial" charset="0"/>
              </a:rPr>
              <a:t>3</a:t>
            </a:r>
            <a:r>
              <a:rPr lang="en-US" sz="3200" b="1">
                <a:solidFill>
                  <a:srgbClr val="FFFFFF"/>
                </a:solidFill>
                <a:latin typeface="Arial" charset="0"/>
              </a:rPr>
              <a:t>But one who prophesies strengthens others, encourages them, and comforts them (NLT).</a:t>
            </a:r>
          </a:p>
        </p:txBody>
      </p:sp>
      <p:pic>
        <p:nvPicPr>
          <p:cNvPr id="162820" name="Picture 1032"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Rectangle 2"/>
          <p:cNvSpPr>
            <a:spLocks noGrp="1" noChangeArrowheads="1"/>
          </p:cNvSpPr>
          <p:nvPr>
            <p:ph type="title" idx="4294967295"/>
          </p:nvPr>
        </p:nvSpPr>
        <p:spPr>
          <a:xfrm>
            <a:off x="2771775" y="0"/>
            <a:ext cx="6372225" cy="2209800"/>
          </a:xfrm>
          <a:solidFill>
            <a:srgbClr val="CC3300"/>
          </a:solidFill>
        </p:spPr>
        <p:txBody>
          <a:bodyPr/>
          <a:lstStyle/>
          <a:p>
            <a:pPr marL="736600" indent="-736600" algn="l" eaLnBrk="1" hangingPunct="1">
              <a:lnSpc>
                <a:spcPct val="90000"/>
              </a:lnSpc>
              <a:defRPr/>
            </a:pPr>
            <a:r>
              <a:rPr lang="en-US" sz="3600" b="1" dirty="0">
                <a:solidFill>
                  <a:schemeClr val="bg1"/>
                </a:solidFill>
                <a:effectLst>
                  <a:outerShdw blurRad="38100" dist="38100" dir="2700000" algn="tl">
                    <a:srgbClr val="000000"/>
                  </a:outerShdw>
                </a:effectLst>
                <a:cs typeface="+mj-cs"/>
              </a:rPr>
              <a:t>A.	Prophecy is understood by others while tongues is understood only by God (2-3).</a:t>
            </a:r>
            <a:endParaRPr lang="en-US" sz="3600" b="1" dirty="0">
              <a:solidFill>
                <a:schemeClr val="tx1"/>
              </a:solidFill>
              <a:latin typeface="Times" pitchFamily="18" charset="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5" name="Text Box 2"/>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2400" b="1">
                <a:solidFill>
                  <a:srgbClr val="000000"/>
                </a:solidFill>
                <a:latin typeface="Arial" charset="0"/>
              </a:rPr>
              <a:t>33</a:t>
            </a:r>
            <a:endParaRPr lang="en-US" sz="2400">
              <a:solidFill>
                <a:srgbClr val="000000"/>
              </a:solidFill>
              <a:latin typeface="Arial" charset="0"/>
            </a:endParaRPr>
          </a:p>
        </p:txBody>
      </p:sp>
      <p:sp>
        <p:nvSpPr>
          <p:cNvPr id="164866" name="Rectangle 181"/>
          <p:cNvSpPr>
            <a:spLocks noGrp="1" noChangeArrowheads="1"/>
          </p:cNvSpPr>
          <p:nvPr>
            <p:ph type="title" idx="4294967295"/>
          </p:nvPr>
        </p:nvSpPr>
        <p:spPr>
          <a:xfrm>
            <a:off x="609600" y="152400"/>
            <a:ext cx="7772400" cy="519113"/>
          </a:xfrm>
          <a:solidFill>
            <a:srgbClr val="000000"/>
          </a:solidFill>
        </p:spPr>
        <p:txBody>
          <a:bodyPr anchor="t">
            <a:spAutoFit/>
          </a:bodyPr>
          <a:lstStyle/>
          <a:p>
            <a:pPr algn="ctr" eaLnBrk="1" hangingPunct="1"/>
            <a:r>
              <a:rPr lang="en-US" altLang="zh-CN" sz="2800" b="1">
                <a:solidFill>
                  <a:srgbClr val="FFFFFF"/>
                </a:solidFill>
                <a:latin typeface="Arial" charset="0"/>
                <a:ea typeface="SimSun" charset="0"/>
                <a:cs typeface="SimSun" charset="0"/>
              </a:rPr>
              <a:t>Tongues Comparisons</a:t>
            </a:r>
            <a:endParaRPr lang="en-US" sz="2800" b="1">
              <a:solidFill>
                <a:srgbClr val="FFFFFF"/>
              </a:solidFill>
              <a:latin typeface="Arial" charset="0"/>
              <a:ea typeface="SimSun" charset="0"/>
              <a:cs typeface="SimSun" charset="0"/>
            </a:endParaRPr>
          </a:p>
        </p:txBody>
      </p:sp>
      <p:graphicFrame>
        <p:nvGraphicFramePr>
          <p:cNvPr id="126980" name="Group 1028"/>
          <p:cNvGraphicFramePr>
            <a:graphicFrameLocks noGrp="1"/>
          </p:cNvGraphicFramePr>
          <p:nvPr/>
        </p:nvGraphicFramePr>
        <p:xfrm>
          <a:off x="228600" y="836613"/>
          <a:ext cx="8686800" cy="5848350"/>
        </p:xfrm>
        <a:graphic>
          <a:graphicData uri="http://schemas.openxmlformats.org/drawingml/2006/table">
            <a:tbl>
              <a:tblPr/>
              <a:tblGrid>
                <a:gridCol w="2514600"/>
                <a:gridCol w="3048000"/>
                <a:gridCol w="3124200"/>
              </a:tblGrid>
              <a:tr h="819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200" b="1" i="1" u="none" strike="noStrike" cap="none" normalizeH="0" baseline="0">
                          <a:ln>
                            <a:noFill/>
                          </a:ln>
                          <a:solidFill>
                            <a:schemeClr val="bg1"/>
                          </a:solidFill>
                          <a:effectLst/>
                          <a:latin typeface="Arial Narrow" charset="0"/>
                          <a:ea typeface="SimSun" charset="0"/>
                          <a:cs typeface="SimSun" charset="0"/>
                        </a:rPr>
                        <a:t>Tongues in…</a:t>
                      </a:r>
                      <a:endParaRPr kumimoji="0" lang="en-US" sz="3200" b="1" i="1" u="none" strike="noStrike" cap="none" normalizeH="0" baseline="0">
                        <a:ln>
                          <a:noFill/>
                        </a:ln>
                        <a:solidFill>
                          <a:schemeClr val="bg1"/>
                        </a:solidFill>
                        <a:effectLst/>
                        <a:latin typeface="Arial Narrow" charset="0"/>
                        <a:ea typeface="SimSun" charset="0"/>
                        <a:cs typeface="SimSu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1" u="none" strike="noStrike" cap="none" normalizeH="0" baseline="0">
                          <a:ln>
                            <a:noFill/>
                          </a:ln>
                          <a:solidFill>
                            <a:schemeClr val="bg1"/>
                          </a:solidFill>
                          <a:effectLst/>
                          <a:latin typeface="Arial Narrow" charset="0"/>
                          <a:ea typeface="SimSun" charset="0"/>
                          <a:cs typeface="SimSun" charset="0"/>
                        </a:rPr>
                        <a:t>Acts</a:t>
                      </a:r>
                      <a:endParaRPr kumimoji="0" lang="en-US" sz="2400" b="1" i="1" u="none" strike="noStrike" cap="none" normalizeH="0" baseline="0">
                        <a:ln>
                          <a:noFill/>
                        </a:ln>
                        <a:solidFill>
                          <a:schemeClr val="bg1"/>
                        </a:solidFill>
                        <a:effectLst/>
                        <a:latin typeface="Arial Narrow" charset="0"/>
                        <a:ea typeface="SimSun" charset="0"/>
                        <a:cs typeface="SimSu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1" u="none" strike="noStrike" cap="none" normalizeH="0" baseline="0">
                          <a:ln>
                            <a:noFill/>
                          </a:ln>
                          <a:solidFill>
                            <a:schemeClr val="bg1"/>
                          </a:solidFill>
                          <a:effectLst/>
                          <a:latin typeface="Arial Narrow" charset="0"/>
                          <a:ea typeface="SimSun" charset="0"/>
                          <a:cs typeface="SimSun" charset="0"/>
                        </a:rPr>
                        <a:t>1 Corinthians</a:t>
                      </a:r>
                      <a:endParaRPr kumimoji="0" lang="en-US" sz="2400" b="1" i="1" u="none" strike="noStrike" cap="none" normalizeH="0" baseline="0">
                        <a:ln>
                          <a:noFill/>
                        </a:ln>
                        <a:solidFill>
                          <a:schemeClr val="bg1"/>
                        </a:solidFill>
                        <a:effectLst/>
                        <a:latin typeface="Arial Narrow" charset="0"/>
                        <a:ea typeface="SimSun" charset="0"/>
                        <a:cs typeface="SimSu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228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1" u="none" strike="noStrike" cap="none" normalizeH="0" baseline="0">
                          <a:ln>
                            <a:noFill/>
                          </a:ln>
                          <a:solidFill>
                            <a:schemeClr val="tx1"/>
                          </a:solidFill>
                          <a:effectLst/>
                          <a:latin typeface="Arial Narrow" charset="0"/>
                          <a:ea typeface="SimSun" charset="0"/>
                          <a:cs typeface="SimSun" charset="0"/>
                        </a:rPr>
                        <a:t>Both were known foreign languages</a:t>
                      </a:r>
                      <a:endPar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Narrow" charset="0"/>
                          <a:ea typeface="SimSun" charset="0"/>
                          <a:cs typeface="SimSun" charset="0"/>
                        </a:rPr>
                        <a:t>Languages of the Roman world were spoken </a:t>
                      </a:r>
                      <a:br>
                        <a:rPr kumimoji="0" lang="en-US" altLang="zh-CN" sz="2400" b="1" i="0" u="none" strike="noStrike" cap="none" normalizeH="0" baseline="0">
                          <a:ln>
                            <a:noFill/>
                          </a:ln>
                          <a:solidFill>
                            <a:schemeClr val="tx1"/>
                          </a:solidFill>
                          <a:effectLst/>
                          <a:latin typeface="Arial Narrow" charset="0"/>
                          <a:ea typeface="SimSun" charset="0"/>
                          <a:cs typeface="SimSun" charset="0"/>
                        </a:rPr>
                      </a:br>
                      <a:r>
                        <a:rPr kumimoji="0" lang="en-US" altLang="zh-CN" sz="2400" b="1" i="0" u="none" strike="noStrike" cap="none" normalizeH="0" baseline="0">
                          <a:ln>
                            <a:noFill/>
                          </a:ln>
                          <a:solidFill>
                            <a:schemeClr val="tx1"/>
                          </a:solidFill>
                          <a:effectLst/>
                          <a:latin typeface="Arial Narrow" charset="0"/>
                          <a:ea typeface="SimSun" charset="0"/>
                          <a:cs typeface="SimSun" charset="0"/>
                        </a:rPr>
                        <a:t>(Acts 2:7-11)</a:t>
                      </a:r>
                      <a:endParaRPr kumimoji="0" lang="en-US" sz="2400" b="1" i="0" u="none" strike="noStrike" cap="none" normalizeH="0" baseline="0">
                        <a:ln>
                          <a:noFill/>
                        </a:ln>
                        <a:solidFill>
                          <a:schemeClr val="tx1"/>
                        </a:solidFill>
                        <a:effectLst/>
                        <a:latin typeface="Arial Narrow" charset="0"/>
                        <a:ea typeface="SimSun" charset="0"/>
                        <a:cs typeface="SimSu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Narrow" charset="0"/>
                          <a:ea typeface="SimSun" charset="0"/>
                          <a:cs typeface="SimSun" charset="0"/>
                        </a:rPr>
                        <a:t>The same word (</a:t>
                      </a:r>
                      <a:r>
                        <a:rPr kumimoji="0" lang="en-US" altLang="zh-CN" sz="2400" b="1" i="1" u="none" strike="noStrike" cap="none" normalizeH="0" baseline="0" dirty="0" err="1">
                          <a:ln>
                            <a:noFill/>
                          </a:ln>
                          <a:solidFill>
                            <a:schemeClr val="tx1"/>
                          </a:solidFill>
                          <a:effectLst/>
                          <a:latin typeface="Arial Narrow" charset="0"/>
                          <a:ea typeface="SimSun" charset="0"/>
                          <a:cs typeface="SimSun" charset="0"/>
                        </a:rPr>
                        <a:t>glossa</a:t>
                      </a:r>
                      <a:r>
                        <a:rPr kumimoji="0" lang="en-US" altLang="zh-CN" sz="2400" b="1" i="0" u="none" strike="noStrike" cap="none" normalizeH="0" baseline="0" dirty="0">
                          <a:ln>
                            <a:noFill/>
                          </a:ln>
                          <a:solidFill>
                            <a:schemeClr val="tx1"/>
                          </a:solidFill>
                          <a:effectLst/>
                          <a:latin typeface="Arial Narrow" charset="0"/>
                          <a:ea typeface="SimSun" charset="0"/>
                          <a:cs typeface="SimSun" charset="0"/>
                        </a:rPr>
                        <a:t>) is used, so </a:t>
                      </a:r>
                      <a:r>
                        <a:rPr kumimoji="0" lang="en-US" altLang="zh-CN" sz="2400" b="1" i="0" u="none" strike="noStrike" cap="none" normalizeH="0" baseline="0" dirty="0" smtClean="0">
                          <a:ln>
                            <a:noFill/>
                          </a:ln>
                          <a:solidFill>
                            <a:schemeClr val="tx1"/>
                          </a:solidFill>
                          <a:effectLst/>
                          <a:latin typeface="Arial Narrow" charset="0"/>
                          <a:ea typeface="SimSun" charset="0"/>
                          <a:cs typeface="SimSun" charset="0"/>
                        </a:rPr>
                        <a:t>the nature </a:t>
                      </a:r>
                      <a:r>
                        <a:rPr kumimoji="0" lang="en-US" altLang="zh-CN" sz="2400" b="1" i="0" u="none" strike="noStrike" cap="none" normalizeH="0" baseline="0" dirty="0">
                          <a:ln>
                            <a:noFill/>
                          </a:ln>
                          <a:solidFill>
                            <a:schemeClr val="tx1"/>
                          </a:solidFill>
                          <a:effectLst/>
                          <a:latin typeface="Arial Narrow" charset="0"/>
                          <a:ea typeface="SimSun" charset="0"/>
                          <a:cs typeface="SimSun" charset="0"/>
                        </a:rPr>
                        <a:t>of the gift is the same (</a:t>
                      </a:r>
                      <a:r>
                        <a:rPr kumimoji="0" lang="en-US" sz="2400" b="1" i="0" u="none" strike="noStrike" cap="none" normalizeH="0" baseline="0" dirty="0">
                          <a:ln>
                            <a:noFill/>
                          </a:ln>
                          <a:solidFill>
                            <a:schemeClr val="tx1"/>
                          </a:solidFill>
                          <a:effectLst/>
                          <a:latin typeface="Arial Narrow" charset="0"/>
                          <a:ea typeface="SimSun" charset="0"/>
                          <a:cs typeface="SimSun" charset="0"/>
                        </a:rPr>
                        <a:t>Rom. 3:13; 14:11; Phil. 2:11 all refer to intelligible speech)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4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1" u="none" strike="noStrike" cap="none" normalizeH="0" baseline="0">
                          <a:ln>
                            <a:noFill/>
                          </a:ln>
                          <a:solidFill>
                            <a:schemeClr val="tx1"/>
                          </a:solidFill>
                          <a:effectLst/>
                          <a:latin typeface="Arial Narrow" charset="0"/>
                          <a:ea typeface="SimSun" charset="0"/>
                          <a:cs typeface="SimSun" charset="0"/>
                        </a:rPr>
                        <a:t>Both functioned as a sign to unbelievers</a:t>
                      </a:r>
                      <a:endParaRPr kumimoji="0" lang="en-US" sz="2400" b="1" i="1" u="none" strike="noStrike" cap="none" normalizeH="0" baseline="0">
                        <a:ln>
                          <a:noFill/>
                        </a:ln>
                        <a:solidFill>
                          <a:schemeClr val="tx1"/>
                        </a:solidFill>
                        <a:effectLst/>
                        <a:latin typeface="Arial Narrow" charset="0"/>
                        <a:ea typeface="SimSun" charset="0"/>
                        <a:cs typeface="SimSu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Narrow" charset="0"/>
                          <a:ea typeface="SimSun" charset="0"/>
                          <a:cs typeface="SimSun" charset="0"/>
                        </a:rPr>
                        <a:t>Listeners were exhorted to receive forgiveness </a:t>
                      </a:r>
                      <a:br>
                        <a:rPr kumimoji="0" lang="en-US" altLang="zh-CN" sz="2400" b="1" i="0" u="none" strike="noStrike" cap="none" normalizeH="0" baseline="0">
                          <a:ln>
                            <a:noFill/>
                          </a:ln>
                          <a:solidFill>
                            <a:schemeClr val="tx1"/>
                          </a:solidFill>
                          <a:effectLst/>
                          <a:latin typeface="Arial Narrow" charset="0"/>
                          <a:ea typeface="SimSun" charset="0"/>
                          <a:cs typeface="SimSun" charset="0"/>
                        </a:rPr>
                      </a:br>
                      <a:r>
                        <a:rPr kumimoji="0" lang="en-US" altLang="zh-CN" sz="2400" b="1" i="0" u="none" strike="noStrike" cap="none" normalizeH="0" baseline="0">
                          <a:ln>
                            <a:noFill/>
                          </a:ln>
                          <a:solidFill>
                            <a:schemeClr val="tx1"/>
                          </a:solidFill>
                          <a:effectLst/>
                          <a:latin typeface="Arial Narrow" charset="0"/>
                          <a:ea typeface="SimSun" charset="0"/>
                          <a:cs typeface="SimSun" charset="0"/>
                        </a:rPr>
                        <a:t>(Acts 2:38)</a:t>
                      </a:r>
                      <a:endParaRPr kumimoji="0" lang="en-US" sz="2400" b="1" i="0" u="none" strike="noStrike" cap="none" normalizeH="0" baseline="0">
                        <a:ln>
                          <a:noFill/>
                        </a:ln>
                        <a:solidFill>
                          <a:schemeClr val="tx1"/>
                        </a:solidFill>
                        <a:effectLst/>
                        <a:latin typeface="Arial Narrow" charset="0"/>
                        <a:ea typeface="SimSun" charset="0"/>
                        <a:cs typeface="SimSu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Narrow" charset="0"/>
                          <a:ea typeface="SimSun" charset="0"/>
                          <a:cs typeface="SimSun" charset="0"/>
                        </a:rPr>
                        <a:t>Unbelievers in the assembly needed translation for blessing </a:t>
                      </a:r>
                      <a:br>
                        <a:rPr kumimoji="0" lang="en-US" altLang="zh-CN" sz="2400" b="1" i="0" u="none" strike="noStrike" cap="none" normalizeH="0" baseline="0">
                          <a:ln>
                            <a:noFill/>
                          </a:ln>
                          <a:solidFill>
                            <a:schemeClr val="tx1"/>
                          </a:solidFill>
                          <a:effectLst/>
                          <a:latin typeface="Arial Narrow" charset="0"/>
                          <a:ea typeface="SimSun" charset="0"/>
                          <a:cs typeface="SimSun" charset="0"/>
                        </a:rPr>
                      </a:br>
                      <a:r>
                        <a:rPr kumimoji="0" lang="en-US" altLang="zh-CN" sz="2400" b="1" i="0" u="none" strike="noStrike" cap="none" normalizeH="0" baseline="0">
                          <a:ln>
                            <a:noFill/>
                          </a:ln>
                          <a:solidFill>
                            <a:schemeClr val="tx1"/>
                          </a:solidFill>
                          <a:effectLst/>
                          <a:latin typeface="Arial Narrow" charset="0"/>
                          <a:ea typeface="SimSun" charset="0"/>
                          <a:cs typeface="SimSun" charset="0"/>
                        </a:rPr>
                        <a:t>(1 Cor.14:21-22)</a:t>
                      </a:r>
                      <a:endPar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1" u="none" strike="noStrike" cap="none" normalizeH="0" baseline="0">
                          <a:ln>
                            <a:noFill/>
                          </a:ln>
                          <a:solidFill>
                            <a:schemeClr val="tx1"/>
                          </a:solidFill>
                          <a:effectLst/>
                          <a:latin typeface="Arial Narrow" charset="0"/>
                          <a:ea typeface="SimSun" charset="0"/>
                          <a:cs typeface="SimSun" charset="0"/>
                        </a:rPr>
                        <a:t>Both have God as the Source rather than self</a:t>
                      </a:r>
                      <a:endParaRPr kumimoji="0" lang="en-US" sz="2400" b="1" i="1" u="none" strike="noStrike" cap="none" normalizeH="0" baseline="0">
                        <a:ln>
                          <a:noFill/>
                        </a:ln>
                        <a:solidFill>
                          <a:schemeClr val="tx1"/>
                        </a:solidFill>
                        <a:effectLst/>
                        <a:latin typeface="Arial Narrow" charset="0"/>
                        <a:ea typeface="SimSun" charset="0"/>
                        <a:cs typeface="SimSu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Narrow" charset="0"/>
                          <a:ea typeface="SimSun" charset="0"/>
                          <a:cs typeface="SimSun" charset="0"/>
                        </a:rPr>
                        <a:t>The tongues speakers were not trying to get the gift (Acts 2:2)</a:t>
                      </a:r>
                      <a:endParaRPr kumimoji="0" lang="en-US" sz="2400" b="1" i="0" u="none" strike="noStrike" cap="none" normalizeH="0" baseline="0">
                        <a:ln>
                          <a:noFill/>
                        </a:ln>
                        <a:solidFill>
                          <a:schemeClr val="tx1"/>
                        </a:solidFill>
                        <a:effectLst/>
                        <a:latin typeface="Arial Narrow" charset="0"/>
                        <a:ea typeface="SimSun" charset="0"/>
                        <a:cs typeface="SimSu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Narrow" charset="0"/>
                          <a:ea typeface="SimSun" charset="0"/>
                          <a:cs typeface="SimSun" charset="0"/>
                        </a:rPr>
                        <a:t>Tongues is among the gifts of the Spirit </a:t>
                      </a:r>
                      <a:br>
                        <a:rPr kumimoji="0" lang="en-US" altLang="zh-CN" sz="2400" b="1" i="0" u="none" strike="noStrike" cap="none" normalizeH="0" baseline="0" dirty="0">
                          <a:ln>
                            <a:noFill/>
                          </a:ln>
                          <a:solidFill>
                            <a:schemeClr val="tx1"/>
                          </a:solidFill>
                          <a:effectLst/>
                          <a:latin typeface="Arial Narrow" charset="0"/>
                          <a:ea typeface="SimSun" charset="0"/>
                          <a:cs typeface="SimSun" charset="0"/>
                        </a:rPr>
                      </a:br>
                      <a:r>
                        <a:rPr kumimoji="0" lang="en-US" altLang="zh-CN" sz="2400" b="1" i="0" u="none" strike="noStrike" cap="none" normalizeH="0" baseline="0" dirty="0">
                          <a:ln>
                            <a:noFill/>
                          </a:ln>
                          <a:solidFill>
                            <a:schemeClr val="tx1"/>
                          </a:solidFill>
                          <a:effectLst/>
                          <a:latin typeface="Arial Narrow" charset="0"/>
                          <a:ea typeface="SimSun" charset="0"/>
                          <a:cs typeface="SimSun" charset="0"/>
                        </a:rPr>
                        <a:t>(1 Cor. 12–14)</a:t>
                      </a:r>
                      <a:endParaRPr kumimoji="0" lang="en-US" sz="24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66914"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66915" name="Rectangle 2"/>
          <p:cNvSpPr>
            <a:spLocks noChangeArrowheads="1"/>
          </p:cNvSpPr>
          <p:nvPr/>
        </p:nvSpPr>
        <p:spPr bwMode="auto">
          <a:xfrm>
            <a:off x="0" y="2286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736600" indent="-736600" algn="ctr" eaLnBrk="0" hangingPunct="0">
              <a:lnSpc>
                <a:spcPct val="90000"/>
              </a:lnSpc>
            </a:pPr>
            <a:r>
              <a:rPr lang="en-US" sz="3200" baseline="30000">
                <a:solidFill>
                  <a:srgbClr val="FFFFFF"/>
                </a:solidFill>
                <a:latin typeface="Arial" charset="0"/>
              </a:rPr>
              <a:t>4</a:t>
            </a:r>
            <a:r>
              <a:rPr lang="en-US" sz="3200">
                <a:solidFill>
                  <a:srgbClr val="FFFFFF"/>
                </a:solidFill>
                <a:latin typeface="Arial" charset="0"/>
              </a:rPr>
              <a:t>A person who speaks in tongues </a:t>
            </a:r>
            <a:r>
              <a:rPr lang="en-US" sz="3200">
                <a:solidFill>
                  <a:srgbClr val="FFFF00"/>
                </a:solidFill>
                <a:latin typeface="Arial" charset="0"/>
              </a:rPr>
              <a:t>is strengthened personally</a:t>
            </a:r>
            <a:r>
              <a:rPr lang="en-US" sz="3200">
                <a:solidFill>
                  <a:srgbClr val="FFFFFF"/>
                </a:solidFill>
                <a:latin typeface="Arial" charset="0"/>
              </a:rPr>
              <a:t>, but one who speaks a word of prophecy strengthens the entire church.</a:t>
            </a:r>
            <a:br>
              <a:rPr lang="en-US" sz="3200">
                <a:solidFill>
                  <a:srgbClr val="FFFFFF"/>
                </a:solidFill>
                <a:latin typeface="Arial" charset="0"/>
              </a:rPr>
            </a:br>
            <a:r>
              <a:rPr lang="en-US" sz="3200" baseline="30000">
                <a:solidFill>
                  <a:srgbClr val="FFFFFF"/>
                </a:solidFill>
                <a:latin typeface="Arial" charset="0"/>
              </a:rPr>
              <a:t/>
            </a:r>
            <a:br>
              <a:rPr lang="en-US" sz="3200" baseline="30000">
                <a:solidFill>
                  <a:srgbClr val="FFFFFF"/>
                </a:solidFill>
                <a:latin typeface="Arial" charset="0"/>
              </a:rPr>
            </a:br>
            <a:r>
              <a:rPr lang="en-US" sz="3200" baseline="30000">
                <a:solidFill>
                  <a:srgbClr val="FFFFFF"/>
                </a:solidFill>
                <a:latin typeface="Arial" charset="0"/>
              </a:rPr>
              <a:t>5</a:t>
            </a:r>
            <a:r>
              <a:rPr lang="en-US" sz="3200">
                <a:solidFill>
                  <a:srgbClr val="FFFFFF"/>
                </a:solidFill>
                <a:latin typeface="Arial" charset="0"/>
              </a:rPr>
              <a:t>I wish you could all speak in tongues, but even more I wish you could all prophesy. For prophecy is greater than speaking in tongues, unless someone interprets what you are saying so that the whole church will be strengthened (NLT).</a:t>
            </a:r>
          </a:p>
        </p:txBody>
      </p:sp>
      <p:pic>
        <p:nvPicPr>
          <p:cNvPr id="166916" name="Picture 1029"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Rectangle 2"/>
          <p:cNvSpPr>
            <a:spLocks noGrp="1" noChangeArrowheads="1"/>
          </p:cNvSpPr>
          <p:nvPr>
            <p:ph type="title" idx="4294967295"/>
          </p:nvPr>
        </p:nvSpPr>
        <p:spPr>
          <a:xfrm>
            <a:off x="2916238" y="0"/>
            <a:ext cx="6227762" cy="2209800"/>
          </a:xfrm>
          <a:solidFill>
            <a:schemeClr val="accent2"/>
          </a:solidFill>
        </p:spPr>
        <p:txBody>
          <a:bodyPr/>
          <a:lstStyle/>
          <a:p>
            <a:pPr marL="736600" indent="-736600" algn="l" eaLnBrk="1" hangingPunct="1">
              <a:lnSpc>
                <a:spcPct val="90000"/>
              </a:lnSpc>
              <a:defRPr/>
            </a:pPr>
            <a:r>
              <a:rPr lang="en-US" sz="3600" b="1" dirty="0">
                <a:solidFill>
                  <a:schemeClr val="bg1"/>
                </a:solidFill>
                <a:effectLst>
                  <a:outerShdw blurRad="38100" dist="38100" dir="2700000" algn="tl">
                    <a:srgbClr val="000000"/>
                  </a:outerShdw>
                </a:effectLst>
                <a:latin typeface="Arial" charset="0"/>
                <a:ea typeface="Osaka" charset="0"/>
                <a:cs typeface="Osaka" charset="0"/>
              </a:rPr>
              <a:t>B.	Prophecy edifies the church while tongues only edifies the speaker (4-5).</a:t>
            </a:r>
            <a:endParaRPr lang="en-US" sz="3600" b="1" dirty="0">
              <a:solidFill>
                <a:schemeClr val="bg1"/>
              </a:solidFill>
              <a:latin typeface="Arial" charset="0"/>
              <a:ea typeface="Osaka" charset="0"/>
              <a:cs typeface="Osak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ChangeArrowheads="1"/>
          </p:cNvSpPr>
          <p:nvPr/>
        </p:nvSpPr>
        <p:spPr bwMode="auto">
          <a:xfrm>
            <a:off x="0" y="-152400"/>
            <a:ext cx="9396413" cy="7010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68962" name="Rectangle 2"/>
          <p:cNvSpPr>
            <a:spLocks noGrp="1" noChangeArrowheads="1"/>
          </p:cNvSpPr>
          <p:nvPr>
            <p:ph type="title" idx="4294967295"/>
          </p:nvPr>
        </p:nvSpPr>
        <p:spPr>
          <a:xfrm>
            <a:off x="107950" y="274638"/>
            <a:ext cx="8578850" cy="1143000"/>
          </a:xfrm>
        </p:spPr>
        <p:txBody>
          <a:bodyPr/>
          <a:lstStyle/>
          <a:p>
            <a:pPr marL="658813" indent="-658813" algn="l" eaLnBrk="1" hangingPunct="1"/>
            <a:r>
              <a:rPr lang="en-US" b="1">
                <a:solidFill>
                  <a:schemeClr val="bg1"/>
                </a:solidFill>
                <a:latin typeface="Arial" charset="0"/>
                <a:ea typeface="ＭＳ Ｐゴシック" charset="0"/>
              </a:rPr>
              <a:t>II. Uninterpreted tongues are </a:t>
            </a:r>
            <a:r>
              <a:rPr lang="en-US" b="1">
                <a:solidFill>
                  <a:srgbClr val="FFFF00"/>
                </a:solidFill>
                <a:latin typeface="Arial" charset="0"/>
                <a:ea typeface="ＭＳ Ｐゴシック" charset="0"/>
              </a:rPr>
              <a:t>incomprehensible</a:t>
            </a:r>
            <a:r>
              <a:rPr lang="en-US" b="1">
                <a:solidFill>
                  <a:schemeClr val="bg1"/>
                </a:solidFill>
                <a:latin typeface="Arial" charset="0"/>
                <a:ea typeface="ＭＳ Ｐゴシック" charset="0"/>
              </a:rPr>
              <a:t> (6-19)</a:t>
            </a:r>
            <a:endParaRPr lang="en-US" b="1">
              <a:latin typeface="Arial" charset="0"/>
              <a:ea typeface="ＭＳ Ｐゴシック" charset="0"/>
            </a:endParaRPr>
          </a:p>
        </p:txBody>
      </p:sp>
      <p:sp>
        <p:nvSpPr>
          <p:cNvPr id="168963"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pic>
        <p:nvPicPr>
          <p:cNvPr id="168964" name="Picture 7" descr="tonguesdebstow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2133600"/>
            <a:ext cx="5513388"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a:xfrm>
            <a:off x="0" y="-30163"/>
            <a:ext cx="9144000" cy="1443038"/>
          </a:xfrm>
          <a:solidFill>
            <a:schemeClr val="tx2"/>
          </a:solidFill>
        </p:spPr>
        <p:txBody>
          <a:bodyPr anchor="t"/>
          <a:lstStyle/>
          <a:p>
            <a:pPr algn="ctr" eaLnBrk="1" hangingPunct="1"/>
            <a:r>
              <a:rPr lang="en-US" b="1">
                <a:solidFill>
                  <a:srgbClr val="FFFFFF"/>
                </a:solidFill>
                <a:latin typeface="Candara" charset="0"/>
              </a:rPr>
              <a:t>Tongues benefit no one unless they reveal God's will (1 Cor. 14:6 </a:t>
            </a:r>
            <a:r>
              <a:rPr lang="en-US" sz="3200" b="1">
                <a:solidFill>
                  <a:srgbClr val="FFFFFF"/>
                </a:solidFill>
                <a:latin typeface="Candara" charset="0"/>
              </a:rPr>
              <a:t>NAU</a:t>
            </a:r>
            <a:r>
              <a:rPr lang="en-US" b="1">
                <a:solidFill>
                  <a:srgbClr val="FFFFFF"/>
                </a:solidFill>
                <a:latin typeface="Candara" charset="0"/>
              </a:rPr>
              <a:t>)</a:t>
            </a:r>
          </a:p>
        </p:txBody>
      </p:sp>
      <p:sp>
        <p:nvSpPr>
          <p:cNvPr id="3" name="Content Placeholder 2"/>
          <p:cNvSpPr>
            <a:spLocks noGrp="1"/>
          </p:cNvSpPr>
          <p:nvPr>
            <p:ph sz="quarter" idx="13"/>
          </p:nvPr>
        </p:nvSpPr>
        <p:spPr>
          <a:xfrm>
            <a:off x="0" y="1628775"/>
            <a:ext cx="9144000" cy="5054600"/>
          </a:xfrm>
        </p:spPr>
        <p:txBody>
          <a:bodyPr>
            <a:noAutofit/>
          </a:bodyPr>
          <a:lstStyle/>
          <a:p>
            <a:pPr marL="0" indent="0" eaLnBrk="1" fontAlgn="auto" hangingPunct="1">
              <a:spcAft>
                <a:spcPts val="0"/>
              </a:spcAft>
              <a:buFont typeface="Arial" pitchFamily="34" charset="0"/>
              <a:buNone/>
              <a:defRPr/>
            </a:pPr>
            <a:r>
              <a:rPr lang="en-US" sz="3600" b="1" dirty="0">
                <a:ea typeface="+mn-ea"/>
              </a:rPr>
              <a:t>6 </a:t>
            </a:r>
            <a:r>
              <a:rPr lang="en-US" sz="3600" dirty="0">
                <a:ea typeface="+mn-ea"/>
              </a:rPr>
              <a:t>But now, brethren, if I come to you speaking in tongues, what will I profit you unless I speak to you either by way of revelation or of knowledge or of prophecy or of </a:t>
            </a:r>
            <a:r>
              <a:rPr lang="en-US" sz="3600" dirty="0" smtClean="0">
                <a:ea typeface="+mn-ea"/>
              </a:rPr>
              <a:t>teaching?</a:t>
            </a:r>
            <a:endParaRPr lang="en-US" sz="3600"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0" y="-171450"/>
            <a:ext cx="9144000" cy="1800225"/>
          </a:xfrm>
          <a:solidFill>
            <a:schemeClr val="tx2"/>
          </a:solidFill>
        </p:spPr>
        <p:txBody>
          <a:bodyPr/>
          <a:lstStyle/>
          <a:p>
            <a:pPr algn="ctr" eaLnBrk="1" hangingPunct="1"/>
            <a:r>
              <a:rPr lang="en-US" b="1">
                <a:solidFill>
                  <a:srgbClr val="FFFFFF"/>
                </a:solidFill>
                <a:latin typeface="Candara" charset="0"/>
              </a:rPr>
              <a:t>Tongues without interpretation don’t communicate like musical instruments that don’t distinguish notes (14:7-9 NAU).</a:t>
            </a:r>
          </a:p>
        </p:txBody>
      </p:sp>
      <p:sp>
        <p:nvSpPr>
          <p:cNvPr id="3" name="Content Placeholder 2"/>
          <p:cNvSpPr>
            <a:spLocks noGrp="1"/>
          </p:cNvSpPr>
          <p:nvPr>
            <p:ph sz="quarter" idx="13"/>
          </p:nvPr>
        </p:nvSpPr>
        <p:spPr>
          <a:xfrm>
            <a:off x="0" y="1628775"/>
            <a:ext cx="9144000" cy="5256213"/>
          </a:xfrm>
        </p:spPr>
        <p:txBody>
          <a:bodyPr>
            <a:noAutofit/>
          </a:bodyPr>
          <a:lstStyle/>
          <a:p>
            <a:pPr marL="0" indent="0" eaLnBrk="1" fontAlgn="auto" hangingPunct="1">
              <a:spcAft>
                <a:spcPts val="0"/>
              </a:spcAft>
              <a:buFont typeface="Arial" pitchFamily="34" charset="0"/>
              <a:buNone/>
              <a:defRPr/>
            </a:pPr>
            <a:r>
              <a:rPr lang="en-US" sz="3600" b="1" dirty="0" smtClean="0">
                <a:ea typeface="+mn-ea"/>
              </a:rPr>
              <a:t>7</a:t>
            </a:r>
            <a:r>
              <a:rPr lang="en-US" sz="3600" b="1" dirty="0">
                <a:ea typeface="+mn-ea"/>
              </a:rPr>
              <a:t> </a:t>
            </a:r>
            <a:r>
              <a:rPr lang="en-US" sz="3600" dirty="0">
                <a:ea typeface="+mn-ea"/>
              </a:rPr>
              <a:t>Yet </a:t>
            </a:r>
            <a:r>
              <a:rPr lang="en-US" sz="3600" i="1" dirty="0">
                <a:ea typeface="+mn-ea"/>
              </a:rPr>
              <a:t>even</a:t>
            </a:r>
            <a:r>
              <a:rPr lang="en-US" sz="3600" dirty="0">
                <a:ea typeface="+mn-ea"/>
              </a:rPr>
              <a:t> lifeless things, either flute or </a:t>
            </a:r>
            <a:r>
              <a:rPr lang="en-US" sz="3600" dirty="0" smtClean="0">
                <a:ea typeface="+mn-ea"/>
              </a:rPr>
              <a:t>harp…if </a:t>
            </a:r>
            <a:r>
              <a:rPr lang="en-US" sz="3600" dirty="0">
                <a:ea typeface="+mn-ea"/>
              </a:rPr>
              <a:t>they do not produce a distinction in the tones, how will it be known what is played on the flute or on the harp? </a:t>
            </a:r>
            <a:r>
              <a:rPr lang="en-US" sz="3600" b="1" dirty="0">
                <a:ea typeface="+mn-ea"/>
              </a:rPr>
              <a:t>8 </a:t>
            </a:r>
            <a:r>
              <a:rPr lang="en-US" sz="3600" dirty="0">
                <a:ea typeface="+mn-ea"/>
              </a:rPr>
              <a:t>For if the </a:t>
            </a:r>
            <a:r>
              <a:rPr lang="en-US" sz="3600" dirty="0" smtClean="0">
                <a:ea typeface="+mn-ea"/>
              </a:rPr>
              <a:t>bugle </a:t>
            </a:r>
            <a:r>
              <a:rPr lang="en-US" sz="3600" dirty="0">
                <a:ea typeface="+mn-ea"/>
              </a:rPr>
              <a:t>produces an indistinct sound, who will prepare himself for battle</a:t>
            </a:r>
            <a:r>
              <a:rPr lang="en-US" sz="3600" dirty="0" smtClean="0">
                <a:ea typeface="+mn-ea"/>
              </a:rPr>
              <a:t>? </a:t>
            </a:r>
            <a:r>
              <a:rPr lang="en-US" sz="3600" b="1" dirty="0">
                <a:ea typeface="+mn-ea"/>
              </a:rPr>
              <a:t>9 </a:t>
            </a:r>
            <a:r>
              <a:rPr lang="en-US" sz="3600" dirty="0">
                <a:ea typeface="+mn-ea"/>
              </a:rPr>
              <a:t>So also you, unless you utter by the tongue speech that is clear, how will it be known what is spoken? For you will be speaking into the air.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19811" name="Rectangle 2"/>
          <p:cNvSpPr>
            <a:spLocks noGrp="1" noChangeArrowheads="1"/>
          </p:cNvSpPr>
          <p:nvPr>
            <p:ph type="title" idx="4294967295"/>
          </p:nvPr>
        </p:nvSpPr>
        <p:spPr/>
        <p:txBody>
          <a:bodyPr/>
          <a:lstStyle/>
          <a:p>
            <a:pPr eaLnBrk="1" hangingPunct="1"/>
            <a:r>
              <a:rPr lang="en-US" sz="5400" b="1">
                <a:solidFill>
                  <a:schemeClr val="bg1"/>
                </a:solidFill>
                <a:latin typeface="Arial" charset="0"/>
                <a:ea typeface="Osaka" charset="0"/>
                <a:cs typeface="Osaka" charset="0"/>
              </a:rPr>
              <a:t>God Speaks</a:t>
            </a:r>
          </a:p>
        </p:txBody>
      </p:sp>
      <p:sp>
        <p:nvSpPr>
          <p:cNvPr id="119812"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a:xfrm>
            <a:off x="0" y="-61913"/>
            <a:ext cx="9144000" cy="1258888"/>
          </a:xfrm>
          <a:solidFill>
            <a:schemeClr val="tx2"/>
          </a:solidFill>
        </p:spPr>
        <p:txBody>
          <a:bodyPr/>
          <a:lstStyle/>
          <a:p>
            <a:pPr algn="ctr" eaLnBrk="1" hangingPunct="1"/>
            <a:r>
              <a:rPr lang="en-US" b="1">
                <a:solidFill>
                  <a:srgbClr val="FFFFFF"/>
                </a:solidFill>
                <a:latin typeface="Candara" charset="0"/>
              </a:rPr>
              <a:t>Emphasize intelligible gifts more than uninterpreted tongues (14:10-12 NAU)</a:t>
            </a:r>
          </a:p>
        </p:txBody>
      </p:sp>
      <p:sp>
        <p:nvSpPr>
          <p:cNvPr id="3" name="Content Placeholder 2"/>
          <p:cNvSpPr>
            <a:spLocks noGrp="1"/>
          </p:cNvSpPr>
          <p:nvPr>
            <p:ph sz="quarter" idx="13"/>
          </p:nvPr>
        </p:nvSpPr>
        <p:spPr>
          <a:xfrm>
            <a:off x="0" y="1341438"/>
            <a:ext cx="9144000" cy="4983162"/>
          </a:xfrm>
        </p:spPr>
        <p:txBody>
          <a:bodyPr>
            <a:noAutofit/>
          </a:bodyPr>
          <a:lstStyle/>
          <a:p>
            <a:pPr marL="0" indent="0" eaLnBrk="1" fontAlgn="auto" hangingPunct="1">
              <a:spcAft>
                <a:spcPts val="0"/>
              </a:spcAft>
              <a:buFont typeface="Arial" pitchFamily="34" charset="0"/>
              <a:buNone/>
              <a:defRPr/>
            </a:pPr>
            <a:r>
              <a:rPr lang="en-US" sz="3600" b="1" dirty="0" smtClean="0">
                <a:ea typeface="+mn-ea"/>
              </a:rPr>
              <a:t>10</a:t>
            </a:r>
            <a:r>
              <a:rPr lang="en-US" sz="3600" b="1" dirty="0">
                <a:ea typeface="+mn-ea"/>
              </a:rPr>
              <a:t> </a:t>
            </a:r>
            <a:r>
              <a:rPr lang="en-US" sz="3600" dirty="0">
                <a:ea typeface="+mn-ea"/>
              </a:rPr>
              <a:t>There are, perhaps, a great many kinds of </a:t>
            </a:r>
            <a:r>
              <a:rPr lang="en-US" sz="3600" dirty="0" smtClean="0">
                <a:ea typeface="+mn-ea"/>
              </a:rPr>
              <a:t>languages </a:t>
            </a:r>
            <a:r>
              <a:rPr lang="en-US" sz="3600" dirty="0">
                <a:ea typeface="+mn-ea"/>
              </a:rPr>
              <a:t>in the world, and no </a:t>
            </a:r>
            <a:r>
              <a:rPr lang="en-US" sz="3600" i="1" dirty="0">
                <a:ea typeface="+mn-ea"/>
              </a:rPr>
              <a:t>kind</a:t>
            </a:r>
            <a:r>
              <a:rPr lang="en-US" sz="3600" dirty="0">
                <a:ea typeface="+mn-ea"/>
              </a:rPr>
              <a:t> is without meaning. </a:t>
            </a:r>
            <a:r>
              <a:rPr lang="en-US" sz="3600" b="1" dirty="0">
                <a:ea typeface="+mn-ea"/>
              </a:rPr>
              <a:t>11 </a:t>
            </a:r>
            <a:r>
              <a:rPr lang="en-US" sz="3600" dirty="0">
                <a:ea typeface="+mn-ea"/>
              </a:rPr>
              <a:t>If then I do not know the meaning of the language, I will be to the one who speaks a </a:t>
            </a:r>
            <a:r>
              <a:rPr lang="en-US" sz="3600" dirty="0" smtClean="0">
                <a:ea typeface="+mn-ea"/>
              </a:rPr>
              <a:t>barbarian</a:t>
            </a:r>
            <a:r>
              <a:rPr lang="en-US" sz="3600" dirty="0">
                <a:ea typeface="+mn-ea"/>
              </a:rPr>
              <a:t>, and the one who speaks will be a </a:t>
            </a:r>
            <a:r>
              <a:rPr lang="en-US" sz="3600" dirty="0" smtClean="0">
                <a:ea typeface="+mn-ea"/>
              </a:rPr>
              <a:t>barbarian to </a:t>
            </a:r>
            <a:r>
              <a:rPr lang="en-US" sz="3600" dirty="0">
                <a:ea typeface="+mn-ea"/>
              </a:rPr>
              <a:t>me. </a:t>
            </a:r>
            <a:r>
              <a:rPr lang="en-US" sz="3600" b="1" dirty="0">
                <a:ea typeface="+mn-ea"/>
              </a:rPr>
              <a:t>12 </a:t>
            </a:r>
            <a:r>
              <a:rPr lang="en-US" sz="3600" dirty="0">
                <a:ea typeface="+mn-ea"/>
              </a:rPr>
              <a:t>So also you, since you are zealous of </a:t>
            </a:r>
            <a:r>
              <a:rPr lang="en-US" sz="3600" dirty="0" smtClean="0">
                <a:ea typeface="+mn-ea"/>
              </a:rPr>
              <a:t>spiritual </a:t>
            </a:r>
            <a:r>
              <a:rPr lang="en-US" sz="3600" i="1" dirty="0">
                <a:ea typeface="+mn-ea"/>
              </a:rPr>
              <a:t>gifts</a:t>
            </a:r>
            <a:r>
              <a:rPr lang="en-US" sz="3600" dirty="0">
                <a:ea typeface="+mn-ea"/>
              </a:rPr>
              <a:t>, seek to abound for the edification of the church.</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0" y="0"/>
            <a:ext cx="9144000" cy="1844675"/>
          </a:xfrm>
          <a:solidFill>
            <a:schemeClr val="tx2"/>
          </a:solidFill>
        </p:spPr>
        <p:txBody>
          <a:bodyPr anchor="t"/>
          <a:lstStyle/>
          <a:p>
            <a:pPr algn="ctr" eaLnBrk="1" hangingPunct="1"/>
            <a:r>
              <a:rPr lang="en-US" b="1">
                <a:solidFill>
                  <a:srgbClr val="FFFFFF"/>
                </a:solidFill>
                <a:latin typeface="Candara" charset="0"/>
              </a:rPr>
              <a:t>Prayer and singing are superior only when understood because this edifies people (14:13-17 NAU)</a:t>
            </a:r>
          </a:p>
        </p:txBody>
      </p:sp>
      <p:sp>
        <p:nvSpPr>
          <p:cNvPr id="3" name="Content Placeholder 2"/>
          <p:cNvSpPr>
            <a:spLocks noGrp="1"/>
          </p:cNvSpPr>
          <p:nvPr>
            <p:ph sz="quarter" idx="13"/>
          </p:nvPr>
        </p:nvSpPr>
        <p:spPr>
          <a:xfrm>
            <a:off x="0" y="2082800"/>
            <a:ext cx="9144000" cy="6099175"/>
          </a:xfrm>
        </p:spPr>
        <p:txBody>
          <a:bodyPr>
            <a:noAutofit/>
          </a:bodyPr>
          <a:lstStyle/>
          <a:p>
            <a:pPr marL="0" indent="0" eaLnBrk="1" fontAlgn="auto" hangingPunct="1">
              <a:spcAft>
                <a:spcPts val="0"/>
              </a:spcAft>
              <a:buFont typeface="Arial" pitchFamily="34" charset="0"/>
              <a:buNone/>
              <a:defRPr/>
            </a:pPr>
            <a:r>
              <a:rPr lang="en-US" sz="3600" b="1" dirty="0">
                <a:ea typeface="+mn-ea"/>
              </a:rPr>
              <a:t>13 </a:t>
            </a:r>
            <a:r>
              <a:rPr lang="en-US" sz="3600" dirty="0">
                <a:ea typeface="+mn-ea"/>
              </a:rPr>
              <a:t>Therefore let one who speaks in a tongue pray that he may interpret. </a:t>
            </a:r>
            <a:r>
              <a:rPr lang="en-US" sz="3600" b="1" dirty="0">
                <a:ea typeface="+mn-ea"/>
              </a:rPr>
              <a:t>14 </a:t>
            </a:r>
            <a:r>
              <a:rPr lang="en-US" sz="3600" dirty="0">
                <a:ea typeface="+mn-ea"/>
              </a:rPr>
              <a:t>For if I pray in a tongue, my spirit prays, but my mind is unfruitful. </a:t>
            </a:r>
            <a:r>
              <a:rPr lang="en-US" sz="3600" b="1" dirty="0">
                <a:ea typeface="+mn-ea"/>
              </a:rPr>
              <a:t>15 </a:t>
            </a:r>
            <a:r>
              <a:rPr lang="en-US" sz="3600" dirty="0">
                <a:ea typeface="+mn-ea"/>
              </a:rPr>
              <a:t>What is </a:t>
            </a:r>
            <a:r>
              <a:rPr lang="en-US" sz="3600" i="1" dirty="0">
                <a:ea typeface="+mn-ea"/>
              </a:rPr>
              <a:t>the outcome</a:t>
            </a:r>
            <a:r>
              <a:rPr lang="en-US" sz="3600" dirty="0">
                <a:ea typeface="+mn-ea"/>
              </a:rPr>
              <a:t> then? I will pray with the spirit and I will pray with the mind also; I will sing with the spirit and I will sing with the mind also.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a:xfrm>
            <a:off x="0" y="0"/>
            <a:ext cx="9144000" cy="1989138"/>
          </a:xfrm>
          <a:solidFill>
            <a:schemeClr val="tx2"/>
          </a:solidFill>
        </p:spPr>
        <p:txBody>
          <a:bodyPr anchor="t"/>
          <a:lstStyle/>
          <a:p>
            <a:pPr algn="ctr" eaLnBrk="1" hangingPunct="1"/>
            <a:r>
              <a:rPr lang="en-US" b="1">
                <a:solidFill>
                  <a:srgbClr val="FFFFFF"/>
                </a:solidFill>
                <a:latin typeface="Candara" charset="0"/>
              </a:rPr>
              <a:t>Prayer and singing are superior only when understood because this edifies people (14:13-17 NAU)</a:t>
            </a:r>
          </a:p>
        </p:txBody>
      </p:sp>
      <p:sp>
        <p:nvSpPr>
          <p:cNvPr id="3" name="Content Placeholder 2"/>
          <p:cNvSpPr>
            <a:spLocks noGrp="1"/>
          </p:cNvSpPr>
          <p:nvPr>
            <p:ph sz="quarter" idx="13"/>
          </p:nvPr>
        </p:nvSpPr>
        <p:spPr>
          <a:xfrm>
            <a:off x="0" y="2082800"/>
            <a:ext cx="9144000" cy="4083050"/>
          </a:xfrm>
        </p:spPr>
        <p:txBody>
          <a:bodyPr>
            <a:noAutofit/>
          </a:bodyPr>
          <a:lstStyle/>
          <a:p>
            <a:pPr marL="0" indent="0" eaLnBrk="1" fontAlgn="auto" hangingPunct="1">
              <a:spcAft>
                <a:spcPts val="0"/>
              </a:spcAft>
              <a:buFont typeface="Arial" pitchFamily="34" charset="0"/>
              <a:buNone/>
              <a:defRPr/>
            </a:pPr>
            <a:r>
              <a:rPr lang="en-US" sz="3600" b="1" dirty="0" smtClean="0">
                <a:ea typeface="+mn-ea"/>
              </a:rPr>
              <a:t>16</a:t>
            </a:r>
            <a:r>
              <a:rPr lang="en-US" sz="3600" b="1" dirty="0">
                <a:ea typeface="+mn-ea"/>
              </a:rPr>
              <a:t> </a:t>
            </a:r>
            <a:r>
              <a:rPr lang="en-US" sz="3600" dirty="0">
                <a:ea typeface="+mn-ea"/>
              </a:rPr>
              <a:t>Otherwise if you bless </a:t>
            </a:r>
            <a:r>
              <a:rPr lang="en-US" sz="3600" dirty="0" smtClean="0">
                <a:ea typeface="+mn-ea"/>
              </a:rPr>
              <a:t>in </a:t>
            </a:r>
            <a:r>
              <a:rPr lang="en-US" sz="3600" dirty="0">
                <a:ea typeface="+mn-ea"/>
              </a:rPr>
              <a:t>the spirit </a:t>
            </a:r>
            <a:r>
              <a:rPr lang="en-US" sz="3600" i="1" dirty="0">
                <a:ea typeface="+mn-ea"/>
              </a:rPr>
              <a:t>only</a:t>
            </a:r>
            <a:r>
              <a:rPr lang="en-US" sz="3600" dirty="0">
                <a:ea typeface="+mn-ea"/>
              </a:rPr>
              <a:t>, how will the one who fills the place of the </a:t>
            </a:r>
            <a:r>
              <a:rPr lang="en-US" sz="3600" dirty="0" smtClean="0">
                <a:ea typeface="+mn-ea"/>
              </a:rPr>
              <a:t>ungifted </a:t>
            </a:r>
            <a:r>
              <a:rPr lang="en-US" sz="3600" dirty="0">
                <a:ea typeface="+mn-ea"/>
              </a:rPr>
              <a:t>say the “Amen” at your giving of thanks, since he does not know what you are saying? </a:t>
            </a:r>
            <a:r>
              <a:rPr lang="en-US" sz="3600" b="1" dirty="0">
                <a:ea typeface="+mn-ea"/>
              </a:rPr>
              <a:t>17 </a:t>
            </a:r>
            <a:r>
              <a:rPr lang="en-US" sz="3600" dirty="0">
                <a:ea typeface="+mn-ea"/>
              </a:rPr>
              <a:t>For you are giving thanks well enough, but the other person is not edified.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0" y="0"/>
            <a:ext cx="9144000" cy="1916113"/>
          </a:xfrm>
          <a:solidFill>
            <a:schemeClr val="tx2"/>
          </a:solidFill>
        </p:spPr>
        <p:txBody>
          <a:bodyPr anchor="t"/>
          <a:lstStyle/>
          <a:p>
            <a:pPr algn="ctr" eaLnBrk="1" hangingPunct="1"/>
            <a:r>
              <a:rPr lang="en-US" b="1">
                <a:solidFill>
                  <a:srgbClr val="FFFFFF"/>
                </a:solidFill>
                <a:latin typeface="Candara" charset="0"/>
              </a:rPr>
              <a:t>A little understandable prophecy is better than a lot of incomprehensible tongues (14:18-19 NAU)</a:t>
            </a:r>
          </a:p>
        </p:txBody>
      </p:sp>
      <p:sp>
        <p:nvSpPr>
          <p:cNvPr id="3" name="Content Placeholder 2"/>
          <p:cNvSpPr>
            <a:spLocks noGrp="1"/>
          </p:cNvSpPr>
          <p:nvPr>
            <p:ph sz="quarter" idx="13"/>
          </p:nvPr>
        </p:nvSpPr>
        <p:spPr>
          <a:xfrm>
            <a:off x="0" y="2349500"/>
            <a:ext cx="9144000" cy="4508500"/>
          </a:xfrm>
        </p:spPr>
        <p:txBody>
          <a:bodyPr>
            <a:noAutofit/>
          </a:bodyPr>
          <a:lstStyle/>
          <a:p>
            <a:pPr marL="0" indent="0" eaLnBrk="1" fontAlgn="auto" hangingPunct="1">
              <a:spcAft>
                <a:spcPts val="0"/>
              </a:spcAft>
              <a:buFont typeface="Arial" pitchFamily="34" charset="0"/>
              <a:buNone/>
              <a:defRPr/>
            </a:pPr>
            <a:r>
              <a:rPr lang="en-US" sz="3600" b="1" dirty="0" smtClean="0">
                <a:ea typeface="+mn-ea"/>
              </a:rPr>
              <a:t>18</a:t>
            </a:r>
            <a:r>
              <a:rPr lang="en-US" sz="3600" b="1" dirty="0">
                <a:ea typeface="+mn-ea"/>
              </a:rPr>
              <a:t> </a:t>
            </a:r>
            <a:r>
              <a:rPr lang="en-US" sz="3600" dirty="0">
                <a:ea typeface="+mn-ea"/>
              </a:rPr>
              <a:t>I thank God, I speak in tongues more than you all; </a:t>
            </a:r>
            <a:r>
              <a:rPr lang="en-US" sz="3600" b="1" dirty="0">
                <a:ea typeface="+mn-ea"/>
              </a:rPr>
              <a:t>19 </a:t>
            </a:r>
            <a:r>
              <a:rPr lang="en-US" sz="3600" dirty="0">
                <a:ea typeface="+mn-ea"/>
              </a:rPr>
              <a:t>however, in the church I desire to speak five words with my mind so that I may instruct others also, rather than ten thousand words in a tongue.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77154" name="Rectangle 2"/>
          <p:cNvSpPr>
            <a:spLocks noGrp="1" noChangeArrowheads="1"/>
          </p:cNvSpPr>
          <p:nvPr>
            <p:ph type="title" idx="4294967295"/>
          </p:nvPr>
        </p:nvSpPr>
        <p:spPr>
          <a:xfrm>
            <a:off x="179388" y="274638"/>
            <a:ext cx="8964612" cy="1143000"/>
          </a:xfrm>
        </p:spPr>
        <p:txBody>
          <a:bodyPr/>
          <a:lstStyle/>
          <a:p>
            <a:pPr marL="779463" indent="-779463" algn="l" eaLnBrk="1" hangingPunct="1"/>
            <a:r>
              <a:rPr lang="en-US" b="1">
                <a:solidFill>
                  <a:schemeClr val="bg1"/>
                </a:solidFill>
                <a:latin typeface="Arial" charset="0"/>
                <a:ea typeface="ＭＳ Ｐゴシック" charset="0"/>
              </a:rPr>
              <a:t>III. Prophecy has a superior </a:t>
            </a:r>
            <a:r>
              <a:rPr lang="en-US" b="1">
                <a:solidFill>
                  <a:srgbClr val="FFFF00"/>
                </a:solidFill>
                <a:latin typeface="Arial" charset="0"/>
                <a:ea typeface="ＭＳ Ｐゴシック" charset="0"/>
              </a:rPr>
              <a:t>purpose</a:t>
            </a:r>
            <a:r>
              <a:rPr lang="en-US" b="1">
                <a:solidFill>
                  <a:schemeClr val="bg1"/>
                </a:solidFill>
                <a:latin typeface="Arial" charset="0"/>
                <a:ea typeface="ＭＳ Ｐゴシック" charset="0"/>
              </a:rPr>
              <a:t> and </a:t>
            </a:r>
            <a:r>
              <a:rPr lang="en-US" b="1">
                <a:solidFill>
                  <a:srgbClr val="FFFF00"/>
                </a:solidFill>
                <a:latin typeface="Arial" charset="0"/>
                <a:ea typeface="ＭＳ Ｐゴシック" charset="0"/>
              </a:rPr>
              <a:t>results</a:t>
            </a:r>
            <a:r>
              <a:rPr lang="en-US" b="1">
                <a:solidFill>
                  <a:schemeClr val="bg1"/>
                </a:solidFill>
                <a:latin typeface="Arial" charset="0"/>
                <a:ea typeface="ＭＳ Ｐゴシック" charset="0"/>
              </a:rPr>
              <a:t> (20-25).</a:t>
            </a:r>
            <a:endParaRPr lang="en-US" b="1">
              <a:latin typeface="Arial" charset="0"/>
              <a:ea typeface="ＭＳ Ｐゴシック" charset="0"/>
            </a:endParaRPr>
          </a:p>
        </p:txBody>
      </p:sp>
      <p:sp>
        <p:nvSpPr>
          <p:cNvPr id="177155"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pic>
        <p:nvPicPr>
          <p:cNvPr id="177156" name="Picture 7" descr="prophecylionART-PB001_450pixels_3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2362200"/>
            <a:ext cx="5294313"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79202"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grpSp>
        <p:nvGrpSpPr>
          <p:cNvPr id="2" name="Group 14"/>
          <p:cNvGrpSpPr>
            <a:grpSpLocks/>
          </p:cNvGrpSpPr>
          <p:nvPr/>
        </p:nvGrpSpPr>
        <p:grpSpPr bwMode="auto">
          <a:xfrm>
            <a:off x="381000" y="1066800"/>
            <a:ext cx="4343400" cy="5791200"/>
            <a:chOff x="240" y="672"/>
            <a:chExt cx="2736" cy="3648"/>
          </a:xfrm>
        </p:grpSpPr>
        <p:pic>
          <p:nvPicPr>
            <p:cNvPr id="179205" name="Picture 9" descr="tongues-pentecost"/>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76" y="672"/>
              <a:ext cx="2256"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6" name="Rectangle 3"/>
            <p:cNvSpPr>
              <a:spLocks noChangeArrowheads="1"/>
            </p:cNvSpPr>
            <p:nvPr/>
          </p:nvSpPr>
          <p:spPr bwMode="auto">
            <a:xfrm>
              <a:off x="240" y="2928"/>
              <a:ext cx="273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b="1">
                  <a:solidFill>
                    <a:srgbClr val="FFFF00"/>
                  </a:solidFill>
                  <a:latin typeface="Arial Bold" charset="0"/>
                </a:rPr>
                <a:t>Tongues</a:t>
              </a:r>
              <a:r>
                <a:rPr lang="en-US" sz="3200" b="1">
                  <a:solidFill>
                    <a:srgbClr val="FFFFFF"/>
                  </a:solidFill>
                  <a:latin typeface="Arial Bold" charset="0"/>
                </a:rPr>
                <a:t> </a:t>
              </a:r>
              <a:r>
                <a:rPr lang="en-US" sz="3200" b="1">
                  <a:solidFill>
                    <a:srgbClr val="FFFF00"/>
                  </a:solidFill>
                  <a:latin typeface="Arial Bold" charset="0"/>
                </a:rPr>
                <a:t>authenticate</a:t>
              </a:r>
              <a:r>
                <a:rPr lang="en-US" sz="3200" b="1">
                  <a:solidFill>
                    <a:srgbClr val="FFFFFF"/>
                  </a:solidFill>
                  <a:latin typeface="Arial Bold" charset="0"/>
                </a:rPr>
                <a:t> God</a:t>
              </a:r>
              <a:r>
                <a:rPr lang="fr-FR" sz="3200" b="1">
                  <a:solidFill>
                    <a:srgbClr val="FFFFFF"/>
                  </a:solidFill>
                  <a:latin typeface="Arial Bold" charset="0"/>
                </a:rPr>
                <a:t>'</a:t>
              </a:r>
              <a:r>
                <a:rPr lang="en-US" sz="3200" b="1">
                  <a:solidFill>
                    <a:srgbClr val="FFFFFF"/>
                  </a:solidFill>
                  <a:latin typeface="Arial Bold" charset="0"/>
                </a:rPr>
                <a:t>s work </a:t>
              </a:r>
              <a:r>
                <a:rPr lang="en-US" sz="3200" b="1">
                  <a:solidFill>
                    <a:srgbClr val="FFFF00"/>
                  </a:solidFill>
                  <a:latin typeface="Arial Bold" charset="0"/>
                </a:rPr>
                <a:t>to unbelievers</a:t>
              </a:r>
              <a:r>
                <a:rPr lang="en-US" sz="3200" b="1">
                  <a:solidFill>
                    <a:srgbClr val="FFFFFF"/>
                  </a:solidFill>
                  <a:latin typeface="Arial Bold" charset="0"/>
                </a:rPr>
                <a:t> (21-22a)</a:t>
              </a:r>
            </a:p>
          </p:txBody>
        </p:sp>
      </p:grpSp>
      <p:sp>
        <p:nvSpPr>
          <p:cNvPr id="130051" name="Rectangle 2"/>
          <p:cNvSpPr>
            <a:spLocks noGrp="1" noChangeArrowheads="1"/>
          </p:cNvSpPr>
          <p:nvPr>
            <p:ph type="title" idx="4294967295"/>
          </p:nvPr>
        </p:nvSpPr>
        <p:spPr>
          <a:xfrm>
            <a:off x="109736" y="228600"/>
            <a:ext cx="8638728" cy="1143000"/>
          </a:xfrm>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marL="719138" indent="-719138" algn="l" eaLnBrk="1" hangingPunct="1">
              <a:defRPr/>
            </a:pPr>
            <a:r>
              <a:rPr lang="en-US" b="1" dirty="0">
                <a:solidFill>
                  <a:schemeClr val="bg1"/>
                </a:solidFill>
                <a:effectLst>
                  <a:glow rad="101600">
                    <a:schemeClr val="tx1"/>
                  </a:glow>
                </a:effectLst>
                <a:cs typeface="+mj-cs"/>
              </a:rPr>
              <a:t>A. Prophecy has a superior </a:t>
            </a:r>
            <a:r>
              <a:rPr lang="en-US" b="1" dirty="0">
                <a:solidFill>
                  <a:srgbClr val="FFFF00"/>
                </a:solidFill>
                <a:effectLst>
                  <a:glow rad="101600">
                    <a:schemeClr val="tx1"/>
                  </a:glow>
                </a:effectLst>
                <a:cs typeface="+mj-cs"/>
              </a:rPr>
              <a:t>purpose</a:t>
            </a:r>
            <a:r>
              <a:rPr lang="en-US" b="1" dirty="0">
                <a:solidFill>
                  <a:schemeClr val="bg1"/>
                </a:solidFill>
                <a:effectLst>
                  <a:glow rad="101600">
                    <a:schemeClr val="tx1"/>
                  </a:glow>
                </a:effectLst>
                <a:cs typeface="+mj-cs"/>
              </a:rPr>
              <a:t> (20-22).</a:t>
            </a:r>
            <a:endParaRPr lang="en-US" b="1" dirty="0">
              <a:solidFill>
                <a:schemeClr val="tx1"/>
              </a:solidFill>
              <a:effectLst>
                <a:glow rad="101600">
                  <a:schemeClr val="tx1"/>
                </a:glow>
              </a:effectLst>
              <a:latin typeface="Times" pitchFamily="18" charset="0"/>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ctrTitle" idx="4294967295"/>
          </p:nvPr>
        </p:nvSpPr>
        <p:spPr>
          <a:xfrm>
            <a:off x="0" y="152400"/>
            <a:ext cx="9144000" cy="609600"/>
          </a:xfrm>
          <a:solidFill>
            <a:srgbClr val="800000"/>
          </a:solidFill>
        </p:spPr>
        <p:txBody>
          <a:bodyPr anchor="b"/>
          <a:lstStyle/>
          <a:p>
            <a:pPr eaLnBrk="1" hangingPunct="1"/>
            <a:r>
              <a:rPr lang="en-US" sz="3600" b="1">
                <a:solidFill>
                  <a:schemeClr val="bg1"/>
                </a:solidFill>
                <a:latin typeface="Arial" charset="0"/>
                <a:ea typeface="ＭＳ Ｐゴシック" charset="0"/>
              </a:rPr>
              <a:t>Purpose for Jewish Unbelievers</a:t>
            </a:r>
            <a:endParaRPr lang="en-US" b="1">
              <a:solidFill>
                <a:schemeClr val="bg1"/>
              </a:solidFill>
              <a:latin typeface="Arial" charset="0"/>
              <a:ea typeface="ＭＳ Ｐゴシック" charset="0"/>
            </a:endParaRPr>
          </a:p>
        </p:txBody>
      </p:sp>
      <p:sp>
        <p:nvSpPr>
          <p:cNvPr id="181250" name="TextBox 5"/>
          <p:cNvSpPr txBox="1">
            <a:spLocks noChangeArrowheads="1"/>
          </p:cNvSpPr>
          <p:nvPr/>
        </p:nvSpPr>
        <p:spPr bwMode="auto">
          <a:xfrm>
            <a:off x="0" y="616743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3200" b="1" i="1">
                <a:solidFill>
                  <a:srgbClr val="000000"/>
                </a:solidFill>
                <a:latin typeface="Arial" charset="0"/>
              </a:rPr>
              <a:t>1 Corinthians 14:21-22</a:t>
            </a:r>
          </a:p>
        </p:txBody>
      </p:sp>
      <p:sp>
        <p:nvSpPr>
          <p:cNvPr id="181251" name="Rectangle 3"/>
          <p:cNvSpPr>
            <a:spLocks noChangeArrowheads="1"/>
          </p:cNvSpPr>
          <p:nvPr/>
        </p:nvSpPr>
        <p:spPr bwMode="auto">
          <a:xfrm>
            <a:off x="323850" y="762000"/>
            <a:ext cx="84963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3200" b="1">
                <a:solidFill>
                  <a:srgbClr val="000000"/>
                </a:solidFill>
                <a:latin typeface="Arial" charset="0"/>
                <a:ea typeface="ＭＳ Ｐゴシック" charset="0"/>
                <a:cs typeface="ＭＳ Ｐゴシック" charset="0"/>
              </a:rPr>
              <a:t>In the Law it is written: </a:t>
            </a:r>
          </a:p>
          <a:p>
            <a:pPr algn="ctr">
              <a:spcBef>
                <a:spcPct val="20000"/>
              </a:spcBef>
            </a:pPr>
            <a:r>
              <a:rPr lang="en-US" sz="3200" b="1">
                <a:solidFill>
                  <a:srgbClr val="000000"/>
                </a:solidFill>
                <a:latin typeface="Arial" charset="0"/>
                <a:ea typeface="ＭＳ Ｐゴシック" charset="0"/>
                <a:cs typeface="ＭＳ Ｐゴシック" charset="0"/>
              </a:rPr>
              <a:t>“Through men of strange tongues and through the lips of foreigners I will speak to this people [Jews], but even then they will not listen to me,” says the Lord.</a:t>
            </a:r>
            <a:endParaRPr lang="en-US" sz="2000" b="1">
              <a:solidFill>
                <a:srgbClr val="000000"/>
              </a:solidFill>
              <a:latin typeface="Arial" charset="0"/>
              <a:ea typeface="ＭＳ Ｐゴシック" charset="0"/>
              <a:cs typeface="ＭＳ Ｐゴシック" charset="0"/>
            </a:endParaRPr>
          </a:p>
          <a:p>
            <a:pPr algn="ctr">
              <a:spcBef>
                <a:spcPct val="20000"/>
              </a:spcBef>
            </a:pPr>
            <a:endParaRPr lang="en-US" sz="2000" b="1">
              <a:solidFill>
                <a:srgbClr val="000000"/>
              </a:solidFill>
              <a:latin typeface="Arial" charset="0"/>
              <a:ea typeface="ＭＳ Ｐゴシック" charset="0"/>
              <a:cs typeface="ＭＳ Ｐゴシック" charset="0"/>
            </a:endParaRPr>
          </a:p>
          <a:p>
            <a:pPr algn="ctr">
              <a:spcBef>
                <a:spcPct val="20000"/>
              </a:spcBef>
            </a:pPr>
            <a:r>
              <a:rPr lang="en-US" sz="3200" b="1">
                <a:solidFill>
                  <a:srgbClr val="800000"/>
                </a:solidFill>
                <a:latin typeface="Arial" charset="0"/>
                <a:ea typeface="ＭＳ Ｐゴシック" charset="0"/>
                <a:cs typeface="ＭＳ Ｐゴシック" charset="0"/>
              </a:rPr>
              <a:t>Tongues</a:t>
            </a:r>
            <a:r>
              <a:rPr lang="en-US" sz="3200" b="1">
                <a:solidFill>
                  <a:srgbClr val="000000"/>
                </a:solidFill>
                <a:latin typeface="Arial" charset="0"/>
                <a:ea typeface="ＭＳ Ｐゴシック" charset="0"/>
                <a:cs typeface="ＭＳ Ｐゴシック" charset="0"/>
              </a:rPr>
              <a:t>, then, are a sign, not for believers but </a:t>
            </a:r>
            <a:r>
              <a:rPr lang="en-US" sz="3200" b="1">
                <a:solidFill>
                  <a:srgbClr val="800000"/>
                </a:solidFill>
                <a:latin typeface="Arial" charset="0"/>
                <a:ea typeface="ＭＳ Ｐゴシック" charset="0"/>
                <a:cs typeface="ＭＳ Ｐゴシック" charset="0"/>
              </a:rPr>
              <a:t>for unbelievers</a:t>
            </a:r>
            <a:r>
              <a:rPr lang="en-US" sz="3200" b="1">
                <a:solidFill>
                  <a:srgbClr val="000000"/>
                </a:solidFill>
                <a:latin typeface="Arial" charset="0"/>
                <a:ea typeface="ＭＳ Ｐゴシック" charset="0"/>
                <a:cs typeface="ＭＳ Ｐゴシック" charset="0"/>
              </a:rPr>
              <a:t>; </a:t>
            </a:r>
            <a:br>
              <a:rPr lang="en-US" sz="3200" b="1">
                <a:solidFill>
                  <a:srgbClr val="000000"/>
                </a:solidFill>
                <a:latin typeface="Arial" charset="0"/>
                <a:ea typeface="ＭＳ Ｐゴシック" charset="0"/>
                <a:cs typeface="ＭＳ Ｐゴシック" charset="0"/>
              </a:rPr>
            </a:br>
            <a:r>
              <a:rPr lang="en-US" sz="3200" b="1">
                <a:solidFill>
                  <a:srgbClr val="800000"/>
                </a:solidFill>
                <a:latin typeface="Arial" charset="0"/>
                <a:ea typeface="ＭＳ Ｐゴシック" charset="0"/>
                <a:cs typeface="ＭＳ Ｐゴシック" charset="0"/>
              </a:rPr>
              <a:t>prophecy</a:t>
            </a:r>
            <a:r>
              <a:rPr lang="en-US" sz="3200" b="1">
                <a:solidFill>
                  <a:srgbClr val="000000"/>
                </a:solidFill>
                <a:latin typeface="Arial" charset="0"/>
                <a:ea typeface="ＭＳ Ｐゴシック" charset="0"/>
                <a:cs typeface="ＭＳ Ｐゴシック" charset="0"/>
              </a:rPr>
              <a:t>, however, is </a:t>
            </a:r>
            <a:r>
              <a:rPr lang="en-US" sz="3200" b="1">
                <a:solidFill>
                  <a:srgbClr val="800000"/>
                </a:solidFill>
                <a:latin typeface="Arial" charset="0"/>
                <a:ea typeface="ＭＳ Ｐゴシック" charset="0"/>
                <a:cs typeface="ＭＳ Ｐゴシック" charset="0"/>
              </a:rPr>
              <a:t>for believers</a:t>
            </a:r>
            <a:r>
              <a:rPr lang="en-US" sz="3200" b="1">
                <a:solidFill>
                  <a:srgbClr val="000000"/>
                </a:solidFill>
                <a:latin typeface="Arial" charset="0"/>
                <a:ea typeface="ＭＳ Ｐゴシック" charset="0"/>
                <a:cs typeface="ＭＳ Ｐゴシック" charset="0"/>
              </a:rPr>
              <a:t>, </a:t>
            </a:r>
            <a:br>
              <a:rPr lang="en-US" sz="3200" b="1">
                <a:solidFill>
                  <a:srgbClr val="000000"/>
                </a:solidFill>
                <a:latin typeface="Arial" charset="0"/>
                <a:ea typeface="ＭＳ Ｐゴシック" charset="0"/>
                <a:cs typeface="ＭＳ Ｐゴシック" charset="0"/>
              </a:rPr>
            </a:br>
            <a:r>
              <a:rPr lang="en-US" sz="3200" b="1">
                <a:solidFill>
                  <a:srgbClr val="000000"/>
                </a:solidFill>
                <a:latin typeface="Arial" charset="0"/>
                <a:ea typeface="ＭＳ Ｐゴシック" charset="0"/>
                <a:cs typeface="ＭＳ Ｐゴシック" charset="0"/>
              </a:rPr>
              <a:t>not for unbelievers.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6" descr="bibleking_james_bible7"/>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2209800" y="-26988"/>
            <a:ext cx="6934200"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906" name="Rectangle 2"/>
          <p:cNvSpPr>
            <a:spLocks noGrp="1" noChangeArrowheads="1"/>
          </p:cNvSpPr>
          <p:nvPr>
            <p:ph type="ctrTitle" idx="4294967295"/>
          </p:nvPr>
        </p:nvSpPr>
        <p:spPr>
          <a:xfrm rot="16200000">
            <a:off x="-2324100" y="2324100"/>
            <a:ext cx="6858000" cy="2209800"/>
          </a:xfrm>
          <a:solidFill>
            <a:srgbClr val="000000"/>
          </a:solidFill>
          <a:effectLst>
            <a:outerShdw blurRad="63500" dist="38099" dir="2700000" algn="ctr" rotWithShape="0">
              <a:srgbClr val="0A0A0A">
                <a:alpha val="99962"/>
              </a:srgbClr>
            </a:outerShdw>
          </a:effectLst>
        </p:spPr>
        <p:txBody>
          <a:bodyPr/>
          <a:lstStyle/>
          <a:p>
            <a:pPr eaLnBrk="1" hangingPunct="1">
              <a:defRPr/>
            </a:pPr>
            <a:r>
              <a:rPr lang="en-US" sz="5400" b="1" dirty="0" smtClean="0">
                <a:solidFill>
                  <a:schemeClr val="bg1"/>
                </a:solidFill>
                <a:cs typeface="+mj-cs"/>
              </a:rPr>
              <a:t>A Biblical Definition</a:t>
            </a:r>
            <a:br>
              <a:rPr lang="en-US" sz="5400" b="1" dirty="0" smtClean="0">
                <a:solidFill>
                  <a:schemeClr val="bg1"/>
                </a:solidFill>
                <a:cs typeface="+mj-cs"/>
              </a:rPr>
            </a:br>
            <a:r>
              <a:rPr lang="en-US" sz="5400" b="1" dirty="0" smtClean="0">
                <a:solidFill>
                  <a:schemeClr val="bg1"/>
                </a:solidFill>
                <a:cs typeface="+mj-cs"/>
              </a:rPr>
              <a:t> of Tongues</a:t>
            </a:r>
            <a:endParaRPr lang="en-US" b="1" dirty="0" smtClean="0">
              <a:solidFill>
                <a:schemeClr val="bg1"/>
              </a:solidFill>
              <a:cs typeface="+mj-cs"/>
            </a:endParaRPr>
          </a:p>
        </p:txBody>
      </p:sp>
      <p:sp>
        <p:nvSpPr>
          <p:cNvPr id="183299" name="Text Box 4"/>
          <p:cNvSpPr txBox="1">
            <a:spLocks noChangeArrowheads="1"/>
          </p:cNvSpPr>
          <p:nvPr/>
        </p:nvSpPr>
        <p:spPr bwMode="auto">
          <a:xfrm>
            <a:off x="8534400" y="0"/>
            <a:ext cx="565150" cy="457200"/>
          </a:xfrm>
          <a:prstGeom prst="rect">
            <a:avLst/>
          </a:prstGeom>
          <a:solidFill>
            <a:srgbClr val="0A0A0A"/>
          </a:solidFill>
          <a:ln>
            <a:noFill/>
          </a:ln>
          <a:effectLst>
            <a:outerShdw dist="35921" dir="2700000" algn="ctr" rotWithShape="0">
              <a:srgbClr val="0A0A0A"/>
            </a:outerShdw>
          </a:effectLst>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sz="2400" b="1">
                <a:solidFill>
                  <a:srgbClr val="000000"/>
                </a:solidFill>
              </a:rPr>
              <a:t>29</a:t>
            </a:r>
            <a:endParaRPr lang="en-US" sz="2400">
              <a:solidFill>
                <a:srgbClr val="000000"/>
              </a:solidFill>
            </a:endParaRPr>
          </a:p>
        </p:txBody>
      </p:sp>
      <p:sp>
        <p:nvSpPr>
          <p:cNvPr id="121860" name="Rectangle 3"/>
          <p:cNvSpPr>
            <a:spLocks noChangeArrowheads="1"/>
          </p:cNvSpPr>
          <p:nvPr/>
        </p:nvSpPr>
        <p:spPr bwMode="auto">
          <a:xfrm>
            <a:off x="2286000" y="548680"/>
            <a:ext cx="6705600" cy="5928320"/>
          </a:xfrm>
          <a:prstGeom prst="rect">
            <a:avLst/>
          </a:prstGeom>
          <a:noFill/>
          <a:ln>
            <a:noFill/>
          </a:ln>
          <a:effectLst>
            <a:outerShdw dist="35921" dir="2700000" algn="ctr" rotWithShape="0">
              <a:srgbClr val="0A0A0A">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Font typeface="Times" charset="0"/>
              <a:buNone/>
              <a:defRPr/>
            </a:pPr>
            <a:r>
              <a:rPr lang="en-US" sz="4000" b="1" dirty="0">
                <a:solidFill>
                  <a:srgbClr val="FFFFFF"/>
                </a:solidFill>
                <a:effectLst>
                  <a:glow rad="101600">
                    <a:srgbClr val="000000"/>
                  </a:glow>
                </a:effectLst>
                <a:latin typeface="Trebuchet MS" charset="0"/>
              </a:rPr>
              <a:t>“The God-given ability to speak divine </a:t>
            </a:r>
            <a:r>
              <a:rPr lang="en-US" sz="4000" b="1" dirty="0">
                <a:solidFill>
                  <a:srgbClr val="FFFF00"/>
                </a:solidFill>
                <a:effectLst>
                  <a:glow rad="101600">
                    <a:srgbClr val="000000"/>
                  </a:glow>
                </a:effectLst>
                <a:latin typeface="Trebuchet MS" charset="0"/>
              </a:rPr>
              <a:t>revelation</a:t>
            </a:r>
            <a:r>
              <a:rPr lang="en-US" sz="4000" b="1" dirty="0">
                <a:solidFill>
                  <a:srgbClr val="FFFFFF"/>
                </a:solidFill>
                <a:effectLst>
                  <a:glow rad="101600">
                    <a:srgbClr val="000000"/>
                  </a:glow>
                </a:effectLst>
                <a:latin typeface="Trebuchet MS" charset="0"/>
              </a:rPr>
              <a:t> in a </a:t>
            </a:r>
            <a:r>
              <a:rPr lang="en-US" sz="4000" b="1" dirty="0">
                <a:solidFill>
                  <a:srgbClr val="FFFF00"/>
                </a:solidFill>
                <a:effectLst>
                  <a:glow rad="101600">
                    <a:srgbClr val="000000"/>
                  </a:glow>
                </a:effectLst>
                <a:latin typeface="Trebuchet MS" charset="0"/>
              </a:rPr>
              <a:t>foreign language</a:t>
            </a:r>
            <a:r>
              <a:rPr lang="en-US" sz="4000" b="1" dirty="0">
                <a:solidFill>
                  <a:srgbClr val="FFFFFF"/>
                </a:solidFill>
                <a:effectLst>
                  <a:glow rad="101600">
                    <a:srgbClr val="000000"/>
                  </a:glow>
                </a:effectLst>
                <a:latin typeface="Trebuchet MS" charset="0"/>
              </a:rPr>
              <a:t> by the speaker to </a:t>
            </a:r>
            <a:r>
              <a:rPr lang="en-US" sz="4000" b="1" dirty="0">
                <a:solidFill>
                  <a:srgbClr val="FFFF00"/>
                </a:solidFill>
                <a:effectLst>
                  <a:glow rad="101600">
                    <a:srgbClr val="000000"/>
                  </a:glow>
                </a:effectLst>
                <a:latin typeface="Trebuchet MS" charset="0"/>
              </a:rPr>
              <a:t>unbelieving Jews</a:t>
            </a:r>
            <a:r>
              <a:rPr lang="en-US" sz="4000" b="1" dirty="0">
                <a:solidFill>
                  <a:srgbClr val="FFFFFF"/>
                </a:solidFill>
                <a:effectLst>
                  <a:glow rad="101600">
                    <a:srgbClr val="000000"/>
                  </a:glow>
                </a:effectLst>
                <a:latin typeface="Trebuchet MS" charset="0"/>
              </a:rPr>
              <a:t> in their language as a </a:t>
            </a:r>
            <a:r>
              <a:rPr lang="en-US" sz="4000" b="1" dirty="0">
                <a:solidFill>
                  <a:srgbClr val="FFFF00"/>
                </a:solidFill>
                <a:effectLst>
                  <a:glow rad="101600">
                    <a:srgbClr val="000000"/>
                  </a:glow>
                </a:effectLst>
                <a:latin typeface="Trebuchet MS" charset="0"/>
              </a:rPr>
              <a:t>sign</a:t>
            </a:r>
            <a:r>
              <a:rPr lang="en-US" sz="4000" b="1" dirty="0">
                <a:solidFill>
                  <a:srgbClr val="FFFFFF"/>
                </a:solidFill>
                <a:effectLst>
                  <a:glow rad="101600">
                    <a:srgbClr val="000000"/>
                  </a:glow>
                </a:effectLst>
                <a:latin typeface="Trebuchet MS" charset="0"/>
              </a:rPr>
              <a:t> that a gifted interpreter can translate to edify the church”</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85347" name="Rectangle 2"/>
          <p:cNvSpPr>
            <a:spLocks noGrp="1" noChangeArrowheads="1"/>
          </p:cNvSpPr>
          <p:nvPr>
            <p:ph type="title" idx="4294967295"/>
          </p:nvPr>
        </p:nvSpPr>
        <p:spPr>
          <a:xfrm>
            <a:off x="0" y="0"/>
            <a:ext cx="9144000" cy="914400"/>
          </a:xfrm>
          <a:solidFill>
            <a:srgbClr val="800000"/>
          </a:solidFill>
        </p:spPr>
        <p:txBody>
          <a:bodyPr/>
          <a:lstStyle/>
          <a:p>
            <a:pPr eaLnBrk="1" hangingPunct="1"/>
            <a:r>
              <a:rPr lang="en-US" sz="4000">
                <a:solidFill>
                  <a:schemeClr val="bg1"/>
                </a:solidFill>
                <a:latin typeface="Arial" charset="0"/>
                <a:ea typeface="Osaka" charset="0"/>
                <a:cs typeface="Osaka" charset="0"/>
              </a:rPr>
              <a:t>Modern Tongues are Not Languages</a:t>
            </a:r>
            <a:endParaRPr lang="en-US">
              <a:latin typeface="Arial" charset="0"/>
              <a:ea typeface="Osaka" charset="0"/>
              <a:cs typeface="Osaka" charset="0"/>
            </a:endParaRPr>
          </a:p>
        </p:txBody>
      </p:sp>
      <p:sp>
        <p:nvSpPr>
          <p:cNvPr id="185348"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85349" name="Rectangle 3"/>
          <p:cNvSpPr>
            <a:spLocks noChangeArrowheads="1"/>
          </p:cNvSpPr>
          <p:nvPr/>
        </p:nvSpPr>
        <p:spPr bwMode="auto">
          <a:xfrm>
            <a:off x="685800" y="3200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latin typeface="Arial" charset="0"/>
            </a:endParaRPr>
          </a:p>
        </p:txBody>
      </p:sp>
      <p:sp>
        <p:nvSpPr>
          <p:cNvPr id="185350" name="Rectangle 3"/>
          <p:cNvSpPr>
            <a:spLocks noChangeArrowheads="1"/>
          </p:cNvSpPr>
          <p:nvPr/>
        </p:nvSpPr>
        <p:spPr bwMode="auto">
          <a:xfrm>
            <a:off x="304800" y="1066800"/>
            <a:ext cx="5943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2800" b="1">
                <a:solidFill>
                  <a:srgbClr val="FFFFFF"/>
                </a:solidFill>
                <a:latin typeface="Arial Bold" charset="0"/>
              </a:rPr>
              <a:t>“To my knowledge there is universal agreement among linguists who have taped and analyzed thousands of examples of modern tongues-speaking that the contemporary phenomenon is not any human language. </a:t>
            </a:r>
          </a:p>
        </p:txBody>
      </p:sp>
      <p:sp>
        <p:nvSpPr>
          <p:cNvPr id="185351" name="Rectangle 3"/>
          <p:cNvSpPr>
            <a:spLocks noChangeArrowheads="1"/>
          </p:cNvSpPr>
          <p:nvPr/>
        </p:nvSpPr>
        <p:spPr bwMode="auto">
          <a:xfrm>
            <a:off x="304800" y="4267200"/>
            <a:ext cx="853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2800" b="1">
                <a:solidFill>
                  <a:srgbClr val="FFFFFF"/>
                </a:solidFill>
                <a:latin typeface="Arial Bold" charset="0"/>
              </a:rPr>
              <a:t>“The patterns and structures that all known languages require are simply not there.  Occasionally a recognizable word slips out; but this is statistically likely, given the sheer quantity of verbalization.”</a:t>
            </a:r>
          </a:p>
        </p:txBody>
      </p:sp>
      <p:pic>
        <p:nvPicPr>
          <p:cNvPr id="185352" name="Picture 9" descr="Cars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12954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3" name="Text Box 10"/>
          <p:cNvSpPr txBox="1">
            <a:spLocks noChangeArrowheads="1"/>
          </p:cNvSpPr>
          <p:nvPr/>
        </p:nvSpPr>
        <p:spPr bwMode="auto">
          <a:xfrm>
            <a:off x="3702050" y="6324600"/>
            <a:ext cx="536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sz="2400">
                <a:solidFill>
                  <a:srgbClr val="FFFFFF"/>
                </a:solidFill>
                <a:latin typeface="Arial Bold" charset="0"/>
              </a:rPr>
              <a:t>D. A. Carson, </a:t>
            </a:r>
            <a:r>
              <a:rPr lang="en-US" sz="2400" i="1">
                <a:solidFill>
                  <a:srgbClr val="FFFFFF"/>
                </a:solidFill>
                <a:latin typeface="Arial Bold" charset="0"/>
              </a:rPr>
              <a:t>Showing the Spirit</a:t>
            </a:r>
            <a:r>
              <a:rPr lang="en-US" sz="2400">
                <a:solidFill>
                  <a:srgbClr val="FFFFFF"/>
                </a:solidFill>
                <a:latin typeface="Arial Bold" charset="0"/>
              </a:rPr>
              <a:t>, 83</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4" descr="tonguesabstrac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4" name="Rectangle 2"/>
          <p:cNvSpPr>
            <a:spLocks noGrp="1" noChangeArrowheads="1"/>
          </p:cNvSpPr>
          <p:nvPr>
            <p:ph type="title" idx="4294967295"/>
          </p:nvPr>
        </p:nvSpPr>
        <p:spPr>
          <a:xfrm>
            <a:off x="685800" y="304800"/>
            <a:ext cx="7772400" cy="914400"/>
          </a:xfrm>
        </p:spPr>
        <p:txBody>
          <a:bodyPr/>
          <a:lstStyle/>
          <a:p>
            <a:r>
              <a:rPr lang="en-US">
                <a:solidFill>
                  <a:schemeClr val="bg1"/>
                </a:solidFill>
                <a:latin typeface="Arial" charset="0"/>
                <a:ea typeface="Osaka" charset="0"/>
                <a:cs typeface="Osaka" charset="0"/>
              </a:rPr>
              <a:t>I once knew a little Greek…</a:t>
            </a:r>
            <a:endParaRPr lang="en-US">
              <a:latin typeface="Arial" charset="0"/>
              <a:ea typeface="Osaka" charset="0"/>
              <a:cs typeface="Osaka" charset="0"/>
            </a:endParaRPr>
          </a:p>
        </p:txBody>
      </p:sp>
      <p:sp>
        <p:nvSpPr>
          <p:cNvPr id="187395" name="Rectangle 6"/>
          <p:cNvSpPr>
            <a:spLocks noChangeArrowheads="1"/>
          </p:cNvSpPr>
          <p:nvPr/>
        </p:nvSpPr>
        <p:spPr bwMode="auto">
          <a:xfrm>
            <a:off x="152400" y="1981200"/>
            <a:ext cx="8763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b="1">
                <a:solidFill>
                  <a:srgbClr val="FFFFFF"/>
                </a:solidFill>
                <a:latin typeface="Bwgrkl" charset="0"/>
              </a:rPr>
              <a:t>VEn avrch/| h=n o` lo,goj( kai. o` lo,goj h=n pro.j to.n qeo,n( kai. qeo.j h=n o` lo,gojÅ </a:t>
            </a:r>
            <a:br>
              <a:rPr lang="en-US" b="1">
                <a:solidFill>
                  <a:srgbClr val="FFFFFF"/>
                </a:solidFill>
                <a:latin typeface="Bwgrkl" charset="0"/>
              </a:rPr>
            </a:br>
            <a:r>
              <a:rPr lang="en-US" b="1" baseline="30000">
                <a:solidFill>
                  <a:srgbClr val="FFFFFF"/>
                </a:solidFill>
                <a:latin typeface="Bwgrkl" charset="0"/>
              </a:rPr>
              <a:t>2</a:t>
            </a:r>
            <a:r>
              <a:rPr lang="en-US" b="1">
                <a:solidFill>
                  <a:srgbClr val="FFFFFF"/>
                </a:solidFill>
                <a:latin typeface="Bwgrkl" charset="0"/>
              </a:rPr>
              <a:t>ou-toj h=n evn avrch/| pro.j to.n qeo,nÅ </a:t>
            </a:r>
            <a:br>
              <a:rPr lang="en-US" b="1">
                <a:solidFill>
                  <a:srgbClr val="FFFFFF"/>
                </a:solidFill>
                <a:latin typeface="Bwgrkl" charset="0"/>
              </a:rPr>
            </a:br>
            <a:r>
              <a:rPr lang="en-US" b="1" baseline="30000">
                <a:solidFill>
                  <a:srgbClr val="FFFFFF"/>
                </a:solidFill>
                <a:latin typeface="Bwgrkl" charset="0"/>
              </a:rPr>
              <a:t>3</a:t>
            </a:r>
            <a:r>
              <a:rPr lang="en-US" b="1">
                <a:solidFill>
                  <a:srgbClr val="FFFFFF"/>
                </a:solidFill>
                <a:latin typeface="Bwgrkl" charset="0"/>
              </a:rPr>
              <a:t>pa,nta diV auvtou/ evge,neto( kai. cwri.j auvtou/ evge,neto ouvde. e[nÅ o] ge,gonen </a:t>
            </a:r>
            <a:br>
              <a:rPr lang="en-US" b="1">
                <a:solidFill>
                  <a:srgbClr val="FFFFFF"/>
                </a:solidFill>
                <a:latin typeface="Bwgrkl" charset="0"/>
              </a:rPr>
            </a:br>
            <a:r>
              <a:rPr lang="en-US" b="1" baseline="30000">
                <a:solidFill>
                  <a:srgbClr val="FFFFFF"/>
                </a:solidFill>
                <a:latin typeface="Bwgrkl" charset="0"/>
              </a:rPr>
              <a:t>4</a:t>
            </a:r>
            <a:r>
              <a:rPr lang="en-US" b="1">
                <a:solidFill>
                  <a:srgbClr val="FFFFFF"/>
                </a:solidFill>
                <a:latin typeface="Bwgrkl" charset="0"/>
              </a:rPr>
              <a:t>evn auvtw/| zwh. h=n( kai. h` zwh. h=n to. fw/j tw/n avnqrw,pwn\</a:t>
            </a:r>
          </a:p>
        </p:txBody>
      </p:sp>
      <p:pic>
        <p:nvPicPr>
          <p:cNvPr id="187396" name="Picture 8" descr="Greek John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6050" y="-177800"/>
            <a:ext cx="9436100" cy="72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77155" name="Rectangle 3"/>
          <p:cNvSpPr>
            <a:spLocks noGrp="1" noChangeArrowheads="1"/>
          </p:cNvSpPr>
          <p:nvPr>
            <p:ph type="title" idx="4294967295"/>
          </p:nvPr>
        </p:nvSpPr>
        <p:spPr>
          <a:xfrm>
            <a:off x="0" y="609600"/>
            <a:ext cx="9144000" cy="914400"/>
          </a:xfrm>
          <a:effectLst>
            <a:outerShdw blurRad="63500" dist="35921" dir="2700000" algn="ctr" rotWithShape="0">
              <a:schemeClr val="tx1">
                <a:alpha val="74997"/>
              </a:schemeClr>
            </a:outerShdw>
          </a:effectLst>
        </p:spPr>
        <p:txBody>
          <a:bodyPr/>
          <a:lstStyle/>
          <a:p>
            <a:pPr>
              <a:defRPr/>
            </a:pPr>
            <a:r>
              <a:rPr lang="en-US" b="1" i="1" dirty="0">
                <a:solidFill>
                  <a:schemeClr val="bg1"/>
                </a:solidFill>
                <a:latin typeface="Arial" charset="0"/>
                <a:ea typeface="ＭＳ Ｐゴシック" charset="0"/>
                <a:cs typeface="ＭＳ Ｐゴシック" charset="0"/>
              </a:rPr>
              <a:t>Gifts in 1 Corinthians 12–14</a:t>
            </a:r>
            <a:endParaRPr lang="en-US" dirty="0">
              <a:latin typeface="Arial" charset="0"/>
              <a:ea typeface="ＭＳ Ｐゴシック" charset="0"/>
              <a:cs typeface="ＭＳ Ｐゴシック" charset="0"/>
            </a:endParaRPr>
          </a:p>
        </p:txBody>
      </p:sp>
      <p:grpSp>
        <p:nvGrpSpPr>
          <p:cNvPr id="2" name="Group 17"/>
          <p:cNvGrpSpPr>
            <a:grpSpLocks/>
          </p:cNvGrpSpPr>
          <p:nvPr/>
        </p:nvGrpSpPr>
        <p:grpSpPr bwMode="auto">
          <a:xfrm>
            <a:off x="0" y="1981200"/>
            <a:ext cx="5029200" cy="4875213"/>
            <a:chOff x="0" y="1248"/>
            <a:chExt cx="3168" cy="3071"/>
          </a:xfrm>
        </p:grpSpPr>
        <p:pic>
          <p:nvPicPr>
            <p:cNvPr id="121870" name="Picture 2" descr="body_of_Christ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908"/>
              <a:ext cx="3168" cy="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71" name="Rectangle 5"/>
            <p:cNvSpPr>
              <a:spLocks noChangeArrowheads="1"/>
            </p:cNvSpPr>
            <p:nvPr/>
          </p:nvSpPr>
          <p:spPr bwMode="auto">
            <a:xfrm>
              <a:off x="960" y="1248"/>
              <a:ext cx="1152" cy="52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5400">
                  <a:solidFill>
                    <a:srgbClr val="FFFFFF"/>
                  </a:solidFill>
                  <a:latin typeface="Arial" charset="0"/>
                  <a:ea typeface="ＭＳ Ｐゴシック" charset="0"/>
                  <a:cs typeface="ＭＳ Ｐゴシック" charset="0"/>
                </a:rPr>
                <a:t>12</a:t>
              </a:r>
              <a:endParaRPr lang="en-US" sz="6600">
                <a:solidFill>
                  <a:srgbClr val="FFFFFF"/>
                </a:solidFill>
                <a:latin typeface="Arial" charset="0"/>
                <a:ea typeface="ＭＳ Ｐゴシック" charset="0"/>
                <a:cs typeface="ＭＳ Ｐゴシック" charset="0"/>
              </a:endParaRPr>
            </a:p>
          </p:txBody>
        </p:sp>
      </p:grpSp>
      <p:grpSp>
        <p:nvGrpSpPr>
          <p:cNvPr id="3" name="Group 15"/>
          <p:cNvGrpSpPr>
            <a:grpSpLocks/>
          </p:cNvGrpSpPr>
          <p:nvPr/>
        </p:nvGrpSpPr>
        <p:grpSpPr bwMode="auto">
          <a:xfrm>
            <a:off x="6629400" y="1981200"/>
            <a:ext cx="2514600" cy="4876800"/>
            <a:chOff x="4176" y="1248"/>
            <a:chExt cx="1584" cy="3072"/>
          </a:xfrm>
        </p:grpSpPr>
        <p:pic>
          <p:nvPicPr>
            <p:cNvPr id="121865" name="Picture 5" descr="tongues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76" y="3256"/>
              <a:ext cx="1584"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6" name="Rectangle 8"/>
            <p:cNvSpPr>
              <a:spLocks noChangeArrowheads="1"/>
            </p:cNvSpPr>
            <p:nvPr/>
          </p:nvSpPr>
          <p:spPr bwMode="auto">
            <a:xfrm>
              <a:off x="4392" y="1248"/>
              <a:ext cx="1152" cy="52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5400">
                  <a:solidFill>
                    <a:srgbClr val="FFFFFF"/>
                  </a:solidFill>
                  <a:latin typeface="Arial" charset="0"/>
                  <a:ea typeface="ＭＳ Ｐゴシック" charset="0"/>
                  <a:cs typeface="ＭＳ Ｐゴシック" charset="0"/>
                </a:rPr>
                <a:t>14</a:t>
              </a:r>
              <a:endParaRPr lang="en-US" sz="6600">
                <a:solidFill>
                  <a:srgbClr val="FFFFFF"/>
                </a:solidFill>
                <a:latin typeface="Arial" charset="0"/>
                <a:ea typeface="ＭＳ Ｐゴシック" charset="0"/>
                <a:cs typeface="ＭＳ Ｐゴシック" charset="0"/>
              </a:endParaRPr>
            </a:p>
          </p:txBody>
        </p:sp>
        <p:pic>
          <p:nvPicPr>
            <p:cNvPr id="121867" name="Picture 9" descr="ProphecyFlierSmal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6" y="1908"/>
              <a:ext cx="1584"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8" name="Rectangle 10"/>
            <p:cNvSpPr>
              <a:spLocks noChangeArrowheads="1"/>
            </p:cNvSpPr>
            <p:nvPr/>
          </p:nvSpPr>
          <p:spPr bwMode="auto">
            <a:xfrm>
              <a:off x="4392" y="2976"/>
              <a:ext cx="1152" cy="24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600">
                  <a:solidFill>
                    <a:srgbClr val="FFFFFF"/>
                  </a:solidFill>
                  <a:latin typeface="Arial" charset="0"/>
                  <a:ea typeface="ＭＳ Ｐゴシック" charset="0"/>
                  <a:cs typeface="ＭＳ Ｐゴシック" charset="0"/>
                </a:rPr>
                <a:t>over</a:t>
              </a:r>
              <a:endParaRPr lang="en-US" sz="6600">
                <a:solidFill>
                  <a:srgbClr val="FFFFFF"/>
                </a:solidFill>
                <a:latin typeface="Arial" charset="0"/>
                <a:ea typeface="ＭＳ Ｐゴシック" charset="0"/>
                <a:cs typeface="ＭＳ Ｐゴシック" charset="0"/>
              </a:endParaRPr>
            </a:p>
          </p:txBody>
        </p:sp>
        <p:sp>
          <p:nvSpPr>
            <p:cNvPr id="121869" name="Rectangle 11"/>
            <p:cNvSpPr>
              <a:spLocks noChangeArrowheads="1"/>
            </p:cNvSpPr>
            <p:nvPr/>
          </p:nvSpPr>
          <p:spPr bwMode="auto">
            <a:xfrm>
              <a:off x="4200" y="3792"/>
              <a:ext cx="1536" cy="384"/>
            </a:xfrm>
            <a:prstGeom prst="rect">
              <a:avLst/>
            </a:prstGeom>
            <a:solidFill>
              <a:schemeClr val="tx1"/>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a:solidFill>
                    <a:srgbClr val="FFFFFF"/>
                  </a:solidFill>
                  <a:latin typeface="Arial" charset="0"/>
                  <a:ea typeface="ＭＳ Ｐゴシック" charset="0"/>
                  <a:cs typeface="ＭＳ Ｐゴシック" charset="0"/>
                </a:rPr>
                <a:t>TONGUES</a:t>
              </a:r>
              <a:endParaRPr lang="en-US" sz="6600">
                <a:solidFill>
                  <a:srgbClr val="FFFFFF"/>
                </a:solidFill>
                <a:latin typeface="Arial" charset="0"/>
                <a:ea typeface="ＭＳ Ｐゴシック" charset="0"/>
                <a:cs typeface="ＭＳ Ｐゴシック" charset="0"/>
              </a:endParaRPr>
            </a:p>
          </p:txBody>
        </p:sp>
      </p:grpSp>
      <p:grpSp>
        <p:nvGrpSpPr>
          <p:cNvPr id="4" name="Group 16"/>
          <p:cNvGrpSpPr>
            <a:grpSpLocks/>
          </p:cNvGrpSpPr>
          <p:nvPr/>
        </p:nvGrpSpPr>
        <p:grpSpPr bwMode="auto">
          <a:xfrm>
            <a:off x="4089400" y="1981200"/>
            <a:ext cx="2586038" cy="4876800"/>
            <a:chOff x="2576" y="1248"/>
            <a:chExt cx="1629" cy="3072"/>
          </a:xfrm>
        </p:grpSpPr>
        <p:pic>
          <p:nvPicPr>
            <p:cNvPr id="121862" name="Picture 4" descr="heartbroke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76" y="1872"/>
              <a:ext cx="1629"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3" name="Rectangle 7"/>
            <p:cNvSpPr>
              <a:spLocks noChangeArrowheads="1"/>
            </p:cNvSpPr>
            <p:nvPr/>
          </p:nvSpPr>
          <p:spPr bwMode="auto">
            <a:xfrm>
              <a:off x="2736" y="1248"/>
              <a:ext cx="1152" cy="52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5400">
                  <a:solidFill>
                    <a:srgbClr val="FFFFFF"/>
                  </a:solidFill>
                  <a:latin typeface="Arial" charset="0"/>
                  <a:ea typeface="ＭＳ Ｐゴシック" charset="0"/>
                  <a:cs typeface="ＭＳ Ｐゴシック" charset="0"/>
                </a:rPr>
                <a:t>13</a:t>
              </a:r>
              <a:endParaRPr lang="en-US" sz="6600">
                <a:solidFill>
                  <a:srgbClr val="FFFFFF"/>
                </a:solidFill>
                <a:latin typeface="Arial" charset="0"/>
                <a:ea typeface="ＭＳ Ｐゴシック" charset="0"/>
                <a:cs typeface="ＭＳ Ｐゴシック" charset="0"/>
              </a:endParaRPr>
            </a:p>
          </p:txBody>
        </p:sp>
        <p:sp>
          <p:nvSpPr>
            <p:cNvPr id="121864" name="Rectangle 13"/>
            <p:cNvSpPr>
              <a:spLocks noChangeArrowheads="1"/>
            </p:cNvSpPr>
            <p:nvPr/>
          </p:nvSpPr>
          <p:spPr bwMode="auto">
            <a:xfrm>
              <a:off x="2832" y="3456"/>
              <a:ext cx="1152" cy="24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600">
                  <a:solidFill>
                    <a:srgbClr val="FFFFFF"/>
                  </a:solidFill>
                  <a:latin typeface="Arial" charset="0"/>
                  <a:ea typeface="ＭＳ Ｐゴシック" charset="0"/>
                  <a:cs typeface="ＭＳ Ｐゴシック" charset="0"/>
                </a:rPr>
                <a:t>LOVE</a:t>
              </a:r>
              <a:endParaRPr lang="en-US" sz="6600">
                <a:solidFill>
                  <a:srgbClr val="FFFFFF"/>
                </a:solidFill>
                <a:latin typeface="Arial" charset="0"/>
                <a:ea typeface="ＭＳ Ｐゴシック" charset="0"/>
                <a:cs typeface="ＭＳ Ｐゴシック"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89443" name="Rectangle 2"/>
          <p:cNvSpPr>
            <a:spLocks noGrp="1" noChangeArrowheads="1"/>
          </p:cNvSpPr>
          <p:nvPr>
            <p:ph type="title" idx="4294967295"/>
          </p:nvPr>
        </p:nvSpPr>
        <p:spPr>
          <a:xfrm>
            <a:off x="3962400" y="3886200"/>
            <a:ext cx="5181600" cy="2133600"/>
          </a:xfrm>
        </p:spPr>
        <p:txBody>
          <a:bodyPr/>
          <a:lstStyle/>
          <a:p>
            <a:pPr eaLnBrk="1" hangingPunct="1"/>
            <a:r>
              <a:rPr lang="en-US" sz="4000" b="1">
                <a:solidFill>
                  <a:schemeClr val="bg1"/>
                </a:solidFill>
                <a:latin typeface="Arial" charset="0"/>
                <a:ea typeface="Osaka" charset="0"/>
                <a:cs typeface="Osaka" charset="0"/>
              </a:rPr>
              <a:t>Today:</a:t>
            </a:r>
            <a:br>
              <a:rPr lang="en-US" sz="4000" b="1">
                <a:solidFill>
                  <a:schemeClr val="bg1"/>
                </a:solidFill>
                <a:latin typeface="Arial" charset="0"/>
                <a:ea typeface="Osaka" charset="0"/>
                <a:cs typeface="Osaka" charset="0"/>
              </a:rPr>
            </a:br>
            <a:r>
              <a:rPr lang="en-US" sz="4000" b="1">
                <a:solidFill>
                  <a:schemeClr val="bg1"/>
                </a:solidFill>
                <a:latin typeface="Arial" charset="0"/>
                <a:ea typeface="Osaka" charset="0"/>
                <a:cs typeface="Osaka" charset="0"/>
              </a:rPr>
              <a:t>Real Languages? </a:t>
            </a:r>
            <a:br>
              <a:rPr lang="en-US" sz="4000" b="1">
                <a:solidFill>
                  <a:schemeClr val="bg1"/>
                </a:solidFill>
                <a:latin typeface="Arial" charset="0"/>
                <a:ea typeface="Osaka" charset="0"/>
                <a:cs typeface="Osaka" charset="0"/>
              </a:rPr>
            </a:br>
            <a:r>
              <a:rPr lang="en-US" sz="4000" b="1">
                <a:solidFill>
                  <a:schemeClr val="bg1"/>
                </a:solidFill>
                <a:latin typeface="Arial" charset="0"/>
                <a:ea typeface="Osaka" charset="0"/>
                <a:cs typeface="Osaka" charset="0"/>
              </a:rPr>
              <a:t>For Unbelievers?</a:t>
            </a:r>
            <a:endParaRPr lang="en-US" sz="4000" b="1">
              <a:latin typeface="Arial" charset="0"/>
              <a:ea typeface="Osaka" charset="0"/>
              <a:cs typeface="Osaka" charset="0"/>
            </a:endParaRPr>
          </a:p>
        </p:txBody>
      </p:sp>
      <p:sp>
        <p:nvSpPr>
          <p:cNvPr id="189444"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pic>
        <p:nvPicPr>
          <p:cNvPr id="189445" name="Picture 1030" descr="tongues200303_018_Esse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76400"/>
            <a:ext cx="38909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6" name="Picture 1031" descr="Crouch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18000" y="0"/>
            <a:ext cx="48260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7" name="Picture 1032" descr="tonguesHead on fire painti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81200" y="0"/>
            <a:ext cx="2689225"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026" descr="glowhand">
            <a:hlinkClick r:id="rId3" action="ppaction://hlinkpres?slideindex=22&amp;slidetitle=Open Hands"/>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0003" name="Rectangle 1027"/>
          <p:cNvSpPr>
            <a:spLocks noGrp="1" noChangeArrowheads="1"/>
          </p:cNvSpPr>
          <p:nvPr>
            <p:ph type="title"/>
          </p:nvPr>
        </p:nvSpPr>
        <p:spPr>
          <a:xfrm>
            <a:off x="533400" y="152400"/>
            <a:ext cx="7772400" cy="1371600"/>
          </a:xfrm>
          <a:solidFill>
            <a:schemeClr val="bg1"/>
          </a:solidFill>
          <a:effectLst>
            <a:outerShdw blurRad="63500" dist="35921" dir="2700000" algn="ctr" rotWithShape="0">
              <a:schemeClr val="bg1">
                <a:alpha val="74997"/>
              </a:schemeClr>
            </a:outerShdw>
          </a:effectLst>
        </p:spPr>
        <p:txBody>
          <a:bodyPr/>
          <a:lstStyle/>
          <a:p>
            <a:pPr eaLnBrk="1" hangingPunct="1">
              <a:defRPr/>
            </a:pPr>
            <a:r>
              <a:rPr lang="en-US" b="1" dirty="0">
                <a:latin typeface="Arial" charset="0"/>
                <a:ea typeface="ＭＳ Ｐゴシック" charset="0"/>
                <a:cs typeface="ＭＳ Ｐゴシック" charset="0"/>
              </a:rPr>
              <a:t>Why </a:t>
            </a:r>
            <a:r>
              <a:rPr lang="en-US" b="1" dirty="0" smtClean="0">
                <a:latin typeface="Arial" charset="0"/>
                <a:ea typeface="ＭＳ Ｐゴシック" charset="0"/>
                <a:cs typeface="ＭＳ Ｐゴシック" charset="0"/>
              </a:rPr>
              <a:t>can</a:t>
            </a:r>
            <a:r>
              <a:rPr lang="fr-FR" b="1" dirty="0" smtClean="0">
                <a:latin typeface="Arial" charset="0"/>
                <a:ea typeface="ＭＳ Ｐゴシック" charset="0"/>
                <a:cs typeface="ＭＳ Ｐゴシック" charset="0"/>
              </a:rPr>
              <a:t>'</a:t>
            </a:r>
            <a:r>
              <a:rPr lang="en-US" b="1" dirty="0" smtClean="0">
                <a:latin typeface="Arial" charset="0"/>
                <a:ea typeface="ＭＳ Ｐゴシック" charset="0"/>
                <a:cs typeface="ＭＳ Ｐゴシック" charset="0"/>
              </a:rPr>
              <a:t>t </a:t>
            </a:r>
            <a:r>
              <a:rPr lang="en-US" b="1" dirty="0">
                <a:latin typeface="Arial" charset="0"/>
                <a:ea typeface="ＭＳ Ｐゴシック" charset="0"/>
                <a:cs typeface="ＭＳ Ｐゴシック" charset="0"/>
              </a:rPr>
              <a:t>tongues be a special prayer language?</a:t>
            </a:r>
            <a:endParaRPr lang="en-US" dirty="0">
              <a:latin typeface="Arial" charset="0"/>
              <a:ea typeface="ＭＳ Ｐゴシック" charset="0"/>
              <a:cs typeface="ＭＳ Ｐゴシック" charset="0"/>
            </a:endParaRPr>
          </a:p>
        </p:txBody>
      </p:sp>
      <p:sp>
        <p:nvSpPr>
          <p:cNvPr id="191491" name="Text Box 1029"/>
          <p:cNvSpPr txBox="1">
            <a:spLocks noChangeArrowheads="1"/>
          </p:cNvSpPr>
          <p:nvPr/>
        </p:nvSpPr>
        <p:spPr bwMode="auto">
          <a:xfrm>
            <a:off x="8547100"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2400" b="1">
                <a:solidFill>
                  <a:srgbClr val="FFFFFF"/>
                </a:solidFill>
                <a:latin typeface="Arial" charset="0"/>
              </a:rPr>
              <a:t>31</a:t>
            </a:r>
            <a:endParaRPr lang="en-US" sz="2400">
              <a:solidFill>
                <a:srgbClr val="FFFFFF"/>
              </a:solidFill>
              <a:latin typeface="Arial" charset="0"/>
            </a:endParaRPr>
          </a:p>
        </p:txBody>
      </p:sp>
      <p:sp>
        <p:nvSpPr>
          <p:cNvPr id="640004" name="Rectangle 1028"/>
          <p:cNvSpPr>
            <a:spLocks noChangeArrowheads="1"/>
          </p:cNvSpPr>
          <p:nvPr/>
        </p:nvSpPr>
        <p:spPr bwMode="auto">
          <a:xfrm>
            <a:off x="1691680" y="1988840"/>
            <a:ext cx="7452320" cy="3887688"/>
          </a:xfrm>
          <a:prstGeom prst="rect">
            <a:avLst/>
          </a:prstGeom>
          <a:noFill/>
          <a:ln w="9525">
            <a:noFill/>
            <a:miter lim="800000"/>
            <a:headEnd/>
            <a:tailEnd/>
          </a:ln>
          <a:effectLst/>
        </p:spPr>
        <p:txBody>
          <a:bodyPr/>
          <a:lstStyle/>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Edifies others (14:26)</a:t>
            </a:r>
          </a:p>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For unbelievers (14:22)</a:t>
            </a:r>
          </a:p>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Not understood (14:14-15)</a:t>
            </a:r>
          </a:p>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Limited to some (12:30)</a:t>
            </a:r>
          </a:p>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Interpretation required (14:26-28)</a:t>
            </a:r>
          </a:p>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Keep quiet in the church (14:28)</a:t>
            </a:r>
          </a:p>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Outside church as a sign (14:20)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0004">
                                            <p:txEl>
                                              <p:pRg st="0" end="0"/>
                                            </p:txEl>
                                          </p:spTgt>
                                        </p:tgtEl>
                                        <p:attrNameLst>
                                          <p:attrName>style.visibility</p:attrName>
                                        </p:attrNameLst>
                                      </p:cBhvr>
                                      <p:to>
                                        <p:strVal val="visible"/>
                                      </p:to>
                                    </p:set>
                                    <p:animEffect transition="in" filter="dissolve">
                                      <p:cBhvr>
                                        <p:cTn id="7" dur="500"/>
                                        <p:tgtEl>
                                          <p:spTgt spid="6400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0004">
                                            <p:txEl>
                                              <p:pRg st="1" end="1"/>
                                            </p:txEl>
                                          </p:spTgt>
                                        </p:tgtEl>
                                        <p:attrNameLst>
                                          <p:attrName>style.visibility</p:attrName>
                                        </p:attrNameLst>
                                      </p:cBhvr>
                                      <p:to>
                                        <p:strVal val="visible"/>
                                      </p:to>
                                    </p:set>
                                    <p:animEffect transition="in" filter="dissolve">
                                      <p:cBhvr>
                                        <p:cTn id="12" dur="500"/>
                                        <p:tgtEl>
                                          <p:spTgt spid="6400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0004">
                                            <p:txEl>
                                              <p:pRg st="2" end="2"/>
                                            </p:txEl>
                                          </p:spTgt>
                                        </p:tgtEl>
                                        <p:attrNameLst>
                                          <p:attrName>style.visibility</p:attrName>
                                        </p:attrNameLst>
                                      </p:cBhvr>
                                      <p:to>
                                        <p:strVal val="visible"/>
                                      </p:to>
                                    </p:set>
                                    <p:animEffect transition="in" filter="dissolve">
                                      <p:cBhvr>
                                        <p:cTn id="17" dur="500"/>
                                        <p:tgtEl>
                                          <p:spTgt spid="64000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0004">
                                            <p:txEl>
                                              <p:pRg st="3" end="3"/>
                                            </p:txEl>
                                          </p:spTgt>
                                        </p:tgtEl>
                                        <p:attrNameLst>
                                          <p:attrName>style.visibility</p:attrName>
                                        </p:attrNameLst>
                                      </p:cBhvr>
                                      <p:to>
                                        <p:strVal val="visible"/>
                                      </p:to>
                                    </p:set>
                                    <p:animEffect transition="in" filter="dissolve">
                                      <p:cBhvr>
                                        <p:cTn id="22" dur="500"/>
                                        <p:tgtEl>
                                          <p:spTgt spid="64000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40004">
                                            <p:txEl>
                                              <p:pRg st="4" end="4"/>
                                            </p:txEl>
                                          </p:spTgt>
                                        </p:tgtEl>
                                        <p:attrNameLst>
                                          <p:attrName>style.visibility</p:attrName>
                                        </p:attrNameLst>
                                      </p:cBhvr>
                                      <p:to>
                                        <p:strVal val="visible"/>
                                      </p:to>
                                    </p:set>
                                    <p:animEffect transition="in" filter="dissolve">
                                      <p:cBhvr>
                                        <p:cTn id="27" dur="500"/>
                                        <p:tgtEl>
                                          <p:spTgt spid="64000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40004">
                                            <p:txEl>
                                              <p:pRg st="5" end="5"/>
                                            </p:txEl>
                                          </p:spTgt>
                                        </p:tgtEl>
                                        <p:attrNameLst>
                                          <p:attrName>style.visibility</p:attrName>
                                        </p:attrNameLst>
                                      </p:cBhvr>
                                      <p:to>
                                        <p:strVal val="visible"/>
                                      </p:to>
                                    </p:set>
                                    <p:animEffect transition="in" filter="dissolve">
                                      <p:cBhvr>
                                        <p:cTn id="32" dur="500"/>
                                        <p:tgtEl>
                                          <p:spTgt spid="64000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40004">
                                            <p:txEl>
                                              <p:pRg st="6" end="6"/>
                                            </p:txEl>
                                          </p:spTgt>
                                        </p:tgtEl>
                                        <p:attrNameLst>
                                          <p:attrName>style.visibility</p:attrName>
                                        </p:attrNameLst>
                                      </p:cBhvr>
                                      <p:to>
                                        <p:strVal val="visible"/>
                                      </p:to>
                                    </p:set>
                                    <p:animEffect transition="in" filter="dissolve">
                                      <p:cBhvr>
                                        <p:cTn id="37" dur="500"/>
                                        <p:tgtEl>
                                          <p:spTgt spid="6400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3538"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30055" name="Rectangle 3"/>
          <p:cNvSpPr>
            <a:spLocks noChangeArrowheads="1"/>
          </p:cNvSpPr>
          <p:nvPr/>
        </p:nvSpPr>
        <p:spPr bwMode="auto">
          <a:xfrm>
            <a:off x="4800600" y="1752600"/>
            <a:ext cx="4343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b="1">
                <a:solidFill>
                  <a:srgbClr val="FFFFFF"/>
                </a:solidFill>
                <a:latin typeface="Arial Bold" charset="0"/>
              </a:rPr>
              <a:t>Far superior is prophecy, for </a:t>
            </a:r>
            <a:r>
              <a:rPr lang="en-US" sz="3200" b="1">
                <a:solidFill>
                  <a:srgbClr val="FFFF00"/>
                </a:solidFill>
                <a:latin typeface="Arial Bold" charset="0"/>
              </a:rPr>
              <a:t>prophecy edifies believers</a:t>
            </a:r>
            <a:r>
              <a:rPr lang="en-US" sz="3200" b="1">
                <a:solidFill>
                  <a:srgbClr val="FFFFFF"/>
                </a:solidFill>
                <a:latin typeface="Arial Bold" charset="0"/>
              </a:rPr>
              <a:t> (22b)</a:t>
            </a:r>
          </a:p>
        </p:txBody>
      </p:sp>
      <p:grpSp>
        <p:nvGrpSpPr>
          <p:cNvPr id="2" name="Group 14"/>
          <p:cNvGrpSpPr>
            <a:grpSpLocks/>
          </p:cNvGrpSpPr>
          <p:nvPr/>
        </p:nvGrpSpPr>
        <p:grpSpPr bwMode="auto">
          <a:xfrm>
            <a:off x="381000" y="1066800"/>
            <a:ext cx="4343400" cy="5791200"/>
            <a:chOff x="240" y="672"/>
            <a:chExt cx="2736" cy="3648"/>
          </a:xfrm>
        </p:grpSpPr>
        <p:pic>
          <p:nvPicPr>
            <p:cNvPr id="193542" name="Picture 9" descr="tongues-pentecost"/>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76" y="672"/>
              <a:ext cx="2256"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3" name="Rectangle 3"/>
            <p:cNvSpPr>
              <a:spLocks noChangeArrowheads="1"/>
            </p:cNvSpPr>
            <p:nvPr/>
          </p:nvSpPr>
          <p:spPr bwMode="auto">
            <a:xfrm>
              <a:off x="240" y="2928"/>
              <a:ext cx="273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b="1">
                  <a:solidFill>
                    <a:srgbClr val="FFFF00"/>
                  </a:solidFill>
                  <a:latin typeface="Arial Bold" charset="0"/>
                </a:rPr>
                <a:t>Tongues</a:t>
              </a:r>
              <a:r>
                <a:rPr lang="en-US" sz="3200" b="1">
                  <a:solidFill>
                    <a:srgbClr val="FFFFFF"/>
                  </a:solidFill>
                  <a:latin typeface="Arial Bold" charset="0"/>
                </a:rPr>
                <a:t> </a:t>
              </a:r>
              <a:r>
                <a:rPr lang="en-US" sz="3200" b="1">
                  <a:solidFill>
                    <a:srgbClr val="FFFF00"/>
                  </a:solidFill>
                  <a:latin typeface="Arial Bold" charset="0"/>
                </a:rPr>
                <a:t>authenticate</a:t>
              </a:r>
              <a:r>
                <a:rPr lang="en-US" sz="3200" b="1">
                  <a:solidFill>
                    <a:srgbClr val="FFFFFF"/>
                  </a:solidFill>
                  <a:latin typeface="Arial Bold" charset="0"/>
                </a:rPr>
                <a:t> God</a:t>
              </a:r>
              <a:r>
                <a:rPr lang="fr-FR" sz="3200" b="1">
                  <a:solidFill>
                    <a:srgbClr val="FFFFFF"/>
                  </a:solidFill>
                  <a:latin typeface="Arial Bold" charset="0"/>
                </a:rPr>
                <a:t>'</a:t>
              </a:r>
              <a:r>
                <a:rPr lang="en-US" sz="3200" b="1">
                  <a:solidFill>
                    <a:srgbClr val="FFFFFF"/>
                  </a:solidFill>
                  <a:latin typeface="Arial Bold" charset="0"/>
                </a:rPr>
                <a:t>s work </a:t>
              </a:r>
              <a:r>
                <a:rPr lang="en-US" sz="3200" b="1">
                  <a:solidFill>
                    <a:srgbClr val="FFFF00"/>
                  </a:solidFill>
                  <a:latin typeface="Arial Bold" charset="0"/>
                </a:rPr>
                <a:t>to unbelievers</a:t>
              </a:r>
              <a:r>
                <a:rPr lang="en-US" sz="3200" b="1">
                  <a:solidFill>
                    <a:srgbClr val="FFFFFF"/>
                  </a:solidFill>
                  <a:latin typeface="Arial Bold" charset="0"/>
                </a:rPr>
                <a:t> (21-22a)</a:t>
              </a:r>
            </a:p>
          </p:txBody>
        </p:sp>
      </p:grpSp>
      <p:sp>
        <p:nvSpPr>
          <p:cNvPr id="130051" name="Rectangle 2"/>
          <p:cNvSpPr>
            <a:spLocks noGrp="1" noChangeArrowheads="1"/>
          </p:cNvSpPr>
          <p:nvPr>
            <p:ph type="title" idx="4294967295"/>
          </p:nvPr>
        </p:nvSpPr>
        <p:spPr>
          <a:xfrm>
            <a:off x="109736" y="228600"/>
            <a:ext cx="8638728" cy="1143000"/>
          </a:xfrm>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marL="719138" indent="-719138" algn="l" eaLnBrk="1" hangingPunct="1">
              <a:defRPr/>
            </a:pPr>
            <a:r>
              <a:rPr lang="en-US" b="1" dirty="0">
                <a:solidFill>
                  <a:schemeClr val="bg1"/>
                </a:solidFill>
                <a:effectLst>
                  <a:glow rad="101600">
                    <a:schemeClr val="tx1"/>
                  </a:glow>
                </a:effectLst>
                <a:cs typeface="+mj-cs"/>
              </a:rPr>
              <a:t>A. Prophecy has a superior </a:t>
            </a:r>
            <a:r>
              <a:rPr lang="en-US" b="1" dirty="0">
                <a:solidFill>
                  <a:srgbClr val="FFFF00"/>
                </a:solidFill>
                <a:effectLst>
                  <a:glow rad="101600">
                    <a:schemeClr val="tx1"/>
                  </a:glow>
                </a:effectLst>
                <a:cs typeface="+mj-cs"/>
              </a:rPr>
              <a:t>purpose</a:t>
            </a:r>
            <a:r>
              <a:rPr lang="en-US" b="1" dirty="0">
                <a:solidFill>
                  <a:schemeClr val="bg1"/>
                </a:solidFill>
                <a:effectLst>
                  <a:glow rad="101600">
                    <a:schemeClr val="tx1"/>
                  </a:glow>
                </a:effectLst>
                <a:cs typeface="+mj-cs"/>
              </a:rPr>
              <a:t> (20-22).</a:t>
            </a:r>
            <a:endParaRPr lang="en-US" b="1" dirty="0">
              <a:solidFill>
                <a:schemeClr val="tx1"/>
              </a:solidFill>
              <a:effectLst>
                <a:glow rad="101600">
                  <a:schemeClr val="tx1"/>
                </a:glow>
              </a:effectLst>
              <a:latin typeface="Times" pitchFamily="18" charset="0"/>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0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34147" name="Rectangle 2"/>
          <p:cNvSpPr>
            <a:spLocks noGrp="1" noChangeArrowheads="1"/>
          </p:cNvSpPr>
          <p:nvPr>
            <p:ph type="title" idx="4294967295"/>
          </p:nvPr>
        </p:nvSpPr>
        <p:spPr>
          <a:xfrm>
            <a:off x="467544" y="228600"/>
            <a:ext cx="7990656" cy="1143000"/>
          </a:xfrm>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pPr marL="719138" indent="-719138" algn="l" eaLnBrk="1" hangingPunct="1">
              <a:defRPr/>
            </a:pPr>
            <a:r>
              <a:rPr lang="en-US" b="1" dirty="0">
                <a:solidFill>
                  <a:schemeClr val="bg1"/>
                </a:solidFill>
                <a:effectLst>
                  <a:glow rad="101600">
                    <a:schemeClr val="tx1"/>
                  </a:glow>
                </a:effectLst>
              </a:rPr>
              <a:t>B. Prophecy has superior </a:t>
            </a:r>
            <a:r>
              <a:rPr lang="en-US" b="1" dirty="0">
                <a:solidFill>
                  <a:srgbClr val="FFFF00"/>
                </a:solidFill>
                <a:effectLst>
                  <a:glow rad="101600">
                    <a:schemeClr val="tx1"/>
                  </a:glow>
                </a:effectLst>
              </a:rPr>
              <a:t>results</a:t>
            </a:r>
            <a:r>
              <a:rPr lang="en-US" b="1" dirty="0">
                <a:solidFill>
                  <a:schemeClr val="bg1"/>
                </a:solidFill>
                <a:effectLst>
                  <a:glow rad="101600">
                    <a:schemeClr val="tx1"/>
                  </a:glow>
                </a:effectLst>
              </a:rPr>
              <a:t> (23-25).</a:t>
            </a:r>
          </a:p>
        </p:txBody>
      </p:sp>
      <p:sp>
        <p:nvSpPr>
          <p:cNvPr id="195588"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5589" name="Rectangle 3"/>
          <p:cNvSpPr>
            <a:spLocks noChangeArrowheads="1"/>
          </p:cNvSpPr>
          <p:nvPr/>
        </p:nvSpPr>
        <p:spPr bwMode="auto">
          <a:xfrm>
            <a:off x="381000" y="4267200"/>
            <a:ext cx="3886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a:solidFill>
                  <a:srgbClr val="FFFFFF"/>
                </a:solidFill>
                <a:latin typeface="Arial Bold" charset="0"/>
              </a:rPr>
              <a:t>Uninterpreted </a:t>
            </a:r>
            <a:r>
              <a:rPr lang="en-US" sz="3200">
                <a:solidFill>
                  <a:srgbClr val="FFFF00"/>
                </a:solidFill>
                <a:latin typeface="Arial Bold" charset="0"/>
              </a:rPr>
              <a:t>tongues turns off</a:t>
            </a:r>
            <a:r>
              <a:rPr lang="en-US" sz="3200">
                <a:solidFill>
                  <a:srgbClr val="FFFFFF"/>
                </a:solidFill>
                <a:latin typeface="Arial Bold" charset="0"/>
              </a:rPr>
              <a:t> unbelievers in the assembly (23)</a:t>
            </a:r>
          </a:p>
        </p:txBody>
      </p:sp>
      <p:sp>
        <p:nvSpPr>
          <p:cNvPr id="253959" name="Rectangle 3"/>
          <p:cNvSpPr>
            <a:spLocks noChangeArrowheads="1"/>
          </p:cNvSpPr>
          <p:nvPr/>
        </p:nvSpPr>
        <p:spPr bwMode="auto">
          <a:xfrm>
            <a:off x="4572000" y="16002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a:solidFill>
                  <a:srgbClr val="FFFFFF"/>
                </a:solidFill>
                <a:latin typeface="Arial Bold" charset="0"/>
              </a:rPr>
              <a:t>But </a:t>
            </a:r>
            <a:r>
              <a:rPr lang="en-US" sz="3200">
                <a:solidFill>
                  <a:srgbClr val="FFFF00"/>
                </a:solidFill>
                <a:latin typeface="Arial Bold" charset="0"/>
              </a:rPr>
              <a:t>prophecy brings conviction</a:t>
            </a:r>
            <a:r>
              <a:rPr lang="en-US" sz="3200">
                <a:solidFill>
                  <a:srgbClr val="FFFFFF"/>
                </a:solidFill>
                <a:latin typeface="Arial Bold" charset="0"/>
              </a:rPr>
              <a:t>, repentance, and worship for unbelievers in the assembly (24-25)</a:t>
            </a:r>
          </a:p>
        </p:txBody>
      </p:sp>
      <p:pic>
        <p:nvPicPr>
          <p:cNvPr id="253961" name="Picture 9" descr="Jesusworship04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638675"/>
            <a:ext cx="35528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2" name="Picture 10" descr="tonguesholy-spiri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1524000"/>
            <a:ext cx="33655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9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53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7634" name="Rectangle 1026"/>
          <p:cNvSpPr>
            <a:spLocks noGrp="1" noChangeArrowheads="1"/>
          </p:cNvSpPr>
          <p:nvPr>
            <p:ph type="title"/>
          </p:nvPr>
        </p:nvSpPr>
        <p:spPr>
          <a:xfrm>
            <a:off x="457200" y="274638"/>
            <a:ext cx="8305800" cy="1782762"/>
          </a:xfrm>
        </p:spPr>
        <p:txBody>
          <a:bodyPr/>
          <a:lstStyle/>
          <a:p>
            <a:r>
              <a:rPr lang="en-US" b="1">
                <a:solidFill>
                  <a:schemeClr val="bg1"/>
                </a:solidFill>
                <a:latin typeface="Arial" charset="0"/>
                <a:ea typeface="ＭＳ Ｐゴシック" charset="0"/>
                <a:cs typeface="ＭＳ Ｐゴシック" charset="0"/>
              </a:rPr>
              <a:t>God</a:t>
            </a:r>
            <a:r>
              <a:rPr lang="fr-FR" b="1">
                <a:solidFill>
                  <a:schemeClr val="bg1"/>
                </a:solidFill>
                <a:latin typeface="Arial" charset="0"/>
                <a:ea typeface="ＭＳ Ｐゴシック" charset="0"/>
                <a:cs typeface="ＭＳ Ｐゴシック" charset="0"/>
              </a:rPr>
              <a:t>'</a:t>
            </a:r>
            <a:r>
              <a:rPr lang="en-US" b="1">
                <a:solidFill>
                  <a:schemeClr val="bg1"/>
                </a:solidFill>
                <a:latin typeface="Arial" charset="0"/>
                <a:ea typeface="ＭＳ Ｐゴシック" charset="0"/>
                <a:cs typeface="ＭＳ Ｐゴシック" charset="0"/>
              </a:rPr>
              <a:t>s Word must have the highest </a:t>
            </a:r>
            <a:r>
              <a:rPr lang="en-US" b="1">
                <a:solidFill>
                  <a:srgbClr val="FFFF00"/>
                </a:solidFill>
                <a:latin typeface="Arial" charset="0"/>
                <a:ea typeface="ＭＳ Ｐゴシック" charset="0"/>
                <a:cs typeface="ＭＳ Ｐゴシック" charset="0"/>
              </a:rPr>
              <a:t>priority</a:t>
            </a:r>
            <a:r>
              <a:rPr lang="en-US" b="1">
                <a:solidFill>
                  <a:schemeClr val="bg1"/>
                </a:solidFill>
                <a:latin typeface="Arial" charset="0"/>
                <a:ea typeface="ＭＳ Ｐゴシック" charset="0"/>
                <a:cs typeface="ＭＳ Ｐゴシック" charset="0"/>
              </a:rPr>
              <a:t> in public worship  (Main Idea)</a:t>
            </a:r>
          </a:p>
        </p:txBody>
      </p:sp>
      <p:pic>
        <p:nvPicPr>
          <p:cNvPr id="197635" name="Picture 10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2667000"/>
            <a:ext cx="29130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Rectangle 1028"/>
          <p:cNvSpPr>
            <a:spLocks noChangeArrowheads="1"/>
          </p:cNvSpPr>
          <p:nvPr/>
        </p:nvSpPr>
        <p:spPr bwMode="auto">
          <a:xfrm>
            <a:off x="4267200" y="2492375"/>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r>
              <a:rPr lang="en-US" sz="3200" b="1">
                <a:solidFill>
                  <a:srgbClr val="FFFFFF"/>
                </a:solidFill>
                <a:latin typeface="Arial" charset="0"/>
                <a:ea typeface="ＭＳ Ｐゴシック" charset="0"/>
                <a:cs typeface="ＭＳ Ｐゴシック" charset="0"/>
              </a:rPr>
              <a:t>Home group</a:t>
            </a:r>
          </a:p>
          <a:p>
            <a:pPr marL="342900" indent="-342900" eaLnBrk="0" hangingPunct="0">
              <a:spcBef>
                <a:spcPct val="20000"/>
              </a:spcBef>
              <a:buFontTx/>
              <a:buChar char="•"/>
            </a:pPr>
            <a:r>
              <a:rPr lang="en-US" sz="3200" b="1">
                <a:solidFill>
                  <a:srgbClr val="FFFFFF"/>
                </a:solidFill>
                <a:latin typeface="Arial" charset="0"/>
                <a:ea typeface="ＭＳ Ｐゴシック" charset="0"/>
                <a:cs typeface="ＭＳ Ｐゴシック" charset="0"/>
              </a:rPr>
              <a:t>Life Transformation Groups (LTGs)</a:t>
            </a:r>
          </a:p>
          <a:p>
            <a:pPr marL="342900" indent="-342900" eaLnBrk="0" hangingPunct="0">
              <a:spcBef>
                <a:spcPct val="20000"/>
              </a:spcBef>
              <a:buFontTx/>
              <a:buChar char="•"/>
            </a:pPr>
            <a:r>
              <a:rPr lang="en-US" sz="3200" b="1">
                <a:solidFill>
                  <a:srgbClr val="FFFFFF"/>
                </a:solidFill>
                <a:latin typeface="Arial" charset="0"/>
                <a:ea typeface="ＭＳ Ｐゴシック" charset="0"/>
                <a:cs typeface="ＭＳ Ｐゴシック" charset="0"/>
              </a:rPr>
              <a:t>Take notes</a:t>
            </a:r>
          </a:p>
          <a:p>
            <a:pPr marL="342900" indent="-342900" eaLnBrk="0" hangingPunct="0">
              <a:spcBef>
                <a:spcPct val="20000"/>
              </a:spcBef>
              <a:buFontTx/>
              <a:buChar char="•"/>
            </a:pPr>
            <a:r>
              <a:rPr lang="en-US" sz="3200" b="1">
                <a:solidFill>
                  <a:srgbClr val="FFFFFF"/>
                </a:solidFill>
                <a:latin typeface="Arial" charset="0"/>
                <a:ea typeface="ＭＳ Ｐゴシック" charset="0"/>
                <a:cs typeface="ＭＳ Ｐゴシック" charset="0"/>
              </a:rPr>
              <a:t>Bring a Bible</a:t>
            </a:r>
          </a:p>
          <a:p>
            <a:pPr marL="342900" indent="-342900" eaLnBrk="0" hangingPunct="0">
              <a:spcBef>
                <a:spcPct val="20000"/>
              </a:spcBef>
              <a:buFontTx/>
              <a:buChar char="•"/>
            </a:pPr>
            <a:r>
              <a:rPr lang="en-US" sz="3200" b="1">
                <a:solidFill>
                  <a:srgbClr val="FFFFFF"/>
                </a:solidFill>
                <a:latin typeface="Arial" charset="0"/>
                <a:ea typeface="ＭＳ Ｐゴシック" charset="0"/>
                <a:cs typeface="ＭＳ Ｐゴシック" charset="0"/>
              </a:rPr>
              <a:t>“No Bible, </a:t>
            </a:r>
            <a:br>
              <a:rPr lang="en-US" sz="3200" b="1">
                <a:solidFill>
                  <a:srgbClr val="FFFFFF"/>
                </a:solidFill>
                <a:latin typeface="Arial" charset="0"/>
                <a:ea typeface="ＭＳ Ｐゴシック" charset="0"/>
                <a:cs typeface="ＭＳ Ｐゴシック" charset="0"/>
              </a:rPr>
            </a:br>
            <a:r>
              <a:rPr lang="en-US" sz="3200" b="1">
                <a:solidFill>
                  <a:srgbClr val="FFFFFF"/>
                </a:solidFill>
                <a:latin typeface="Arial" charset="0"/>
                <a:ea typeface="ＭＳ Ｐゴシック" charset="0"/>
                <a:cs typeface="ＭＳ Ｐゴシック" charset="0"/>
              </a:rPr>
              <a:t>  no breakfast”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fade">
                                      <p:cBhvr>
                                        <p:cTn id="7" dur="800" decel="100000"/>
                                        <p:tgtEl>
                                          <p:spTgt spid="208900">
                                            <p:txEl>
                                              <p:pRg st="0" end="0"/>
                                            </p:txEl>
                                          </p:spTgt>
                                        </p:tgtEl>
                                      </p:cBhvr>
                                    </p:animEffect>
                                    <p:anim calcmode="lin" valueType="num">
                                      <p:cBhvr>
                                        <p:cTn id="8" dur="800" decel="100000" fill="hold"/>
                                        <p:tgtEl>
                                          <p:spTgt spid="20890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0890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0890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890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890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08900">
                                            <p:txEl>
                                              <p:pRg st="1" end="1"/>
                                            </p:txEl>
                                          </p:spTgt>
                                        </p:tgtEl>
                                        <p:attrNameLst>
                                          <p:attrName>style.visibility</p:attrName>
                                        </p:attrNameLst>
                                      </p:cBhvr>
                                      <p:to>
                                        <p:strVal val="visible"/>
                                      </p:to>
                                    </p:set>
                                    <p:animEffect transition="in" filter="fade">
                                      <p:cBhvr>
                                        <p:cTn id="17" dur="800" decel="100000"/>
                                        <p:tgtEl>
                                          <p:spTgt spid="208900">
                                            <p:txEl>
                                              <p:pRg st="1" end="1"/>
                                            </p:txEl>
                                          </p:spTgt>
                                        </p:tgtEl>
                                      </p:cBhvr>
                                    </p:animEffect>
                                    <p:anim calcmode="lin" valueType="num">
                                      <p:cBhvr>
                                        <p:cTn id="18" dur="800" decel="100000" fill="hold"/>
                                        <p:tgtEl>
                                          <p:spTgt spid="208900">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08900">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08900">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8900">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890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08900">
                                            <p:txEl>
                                              <p:pRg st="2" end="2"/>
                                            </p:txEl>
                                          </p:spTgt>
                                        </p:tgtEl>
                                        <p:attrNameLst>
                                          <p:attrName>style.visibility</p:attrName>
                                        </p:attrNameLst>
                                      </p:cBhvr>
                                      <p:to>
                                        <p:strVal val="visible"/>
                                      </p:to>
                                    </p:set>
                                    <p:animEffect transition="in" filter="fade">
                                      <p:cBhvr>
                                        <p:cTn id="27" dur="800" decel="100000"/>
                                        <p:tgtEl>
                                          <p:spTgt spid="208900">
                                            <p:txEl>
                                              <p:pRg st="2" end="2"/>
                                            </p:txEl>
                                          </p:spTgt>
                                        </p:tgtEl>
                                      </p:cBhvr>
                                    </p:animEffect>
                                    <p:anim calcmode="lin" valueType="num">
                                      <p:cBhvr>
                                        <p:cTn id="28" dur="800" decel="100000" fill="hold"/>
                                        <p:tgtEl>
                                          <p:spTgt spid="208900">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08900">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08900">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8900">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8900">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08900">
                                            <p:txEl>
                                              <p:pRg st="3" end="3"/>
                                            </p:txEl>
                                          </p:spTgt>
                                        </p:tgtEl>
                                        <p:attrNameLst>
                                          <p:attrName>style.visibility</p:attrName>
                                        </p:attrNameLst>
                                      </p:cBhvr>
                                      <p:to>
                                        <p:strVal val="visible"/>
                                      </p:to>
                                    </p:set>
                                    <p:animEffect transition="in" filter="fade">
                                      <p:cBhvr>
                                        <p:cTn id="37" dur="800" decel="100000"/>
                                        <p:tgtEl>
                                          <p:spTgt spid="208900">
                                            <p:txEl>
                                              <p:pRg st="3" end="3"/>
                                            </p:txEl>
                                          </p:spTgt>
                                        </p:tgtEl>
                                      </p:cBhvr>
                                    </p:animEffect>
                                    <p:anim calcmode="lin" valueType="num">
                                      <p:cBhvr>
                                        <p:cTn id="38" dur="800" decel="100000" fill="hold"/>
                                        <p:tgtEl>
                                          <p:spTgt spid="208900">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08900">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08900">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08900">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08900">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08900">
                                            <p:txEl>
                                              <p:pRg st="4" end="4"/>
                                            </p:txEl>
                                          </p:spTgt>
                                        </p:tgtEl>
                                        <p:attrNameLst>
                                          <p:attrName>style.visibility</p:attrName>
                                        </p:attrNameLst>
                                      </p:cBhvr>
                                      <p:to>
                                        <p:strVal val="visible"/>
                                      </p:to>
                                    </p:set>
                                    <p:animEffect transition="in" filter="fade">
                                      <p:cBhvr>
                                        <p:cTn id="47" dur="800" decel="100000"/>
                                        <p:tgtEl>
                                          <p:spTgt spid="208900">
                                            <p:txEl>
                                              <p:pRg st="4" end="4"/>
                                            </p:txEl>
                                          </p:spTgt>
                                        </p:tgtEl>
                                      </p:cBhvr>
                                    </p:animEffect>
                                    <p:anim calcmode="lin" valueType="num">
                                      <p:cBhvr>
                                        <p:cTn id="48" dur="800" decel="100000" fill="hold"/>
                                        <p:tgtEl>
                                          <p:spTgt spid="208900">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08900">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08900">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08900">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08900">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9683" name="Rectangle 2"/>
          <p:cNvSpPr>
            <a:spLocks noGrp="1" noChangeArrowheads="1"/>
          </p:cNvSpPr>
          <p:nvPr>
            <p:ph type="title" idx="4294967295"/>
          </p:nvPr>
        </p:nvSpPr>
        <p:spPr/>
        <p:txBody>
          <a:bodyPr/>
          <a:lstStyle/>
          <a:p>
            <a:pPr eaLnBrk="1" hangingPunct="1"/>
            <a:r>
              <a:rPr lang="en-US">
                <a:latin typeface="Arial" charset="0"/>
                <a:ea typeface="Osaka" charset="0"/>
                <a:cs typeface="Osaka" charset="0"/>
              </a:rPr>
              <a:t>Black</a:t>
            </a:r>
          </a:p>
        </p:txBody>
      </p:sp>
      <p:sp>
        <p:nvSpPr>
          <p:cNvPr id="199684"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943233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descr="ProphecyFlier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Rectangle 3"/>
          <p:cNvSpPr>
            <a:spLocks noGrp="1" noChangeArrowheads="1"/>
          </p:cNvSpPr>
          <p:nvPr>
            <p:ph type="title"/>
          </p:nvPr>
        </p:nvSpPr>
        <p:spPr>
          <a:xfrm>
            <a:off x="0" y="3886200"/>
            <a:ext cx="9144000" cy="2514600"/>
          </a:xfrm>
          <a:solidFill>
            <a:schemeClr val="tx1"/>
          </a:solidFill>
        </p:spPr>
        <p:txBody>
          <a:bodyPr/>
          <a:lstStyle/>
          <a:p>
            <a:r>
              <a:rPr lang="en-US" sz="3200">
                <a:solidFill>
                  <a:schemeClr val="bg1"/>
                </a:solidFill>
                <a:latin typeface="Arial" charset="0"/>
                <a:ea typeface="Osaka" charset="0"/>
                <a:cs typeface="Osaka" charset="0"/>
              </a:rPr>
              <a:t>Let love be your highest goal! But you should also desire the special abilities the Spirit gives–especially the ability to prophesy </a:t>
            </a:r>
            <a:br>
              <a:rPr lang="en-US" sz="3200">
                <a:solidFill>
                  <a:schemeClr val="bg1"/>
                </a:solidFill>
                <a:latin typeface="Arial" charset="0"/>
                <a:ea typeface="Osaka" charset="0"/>
                <a:cs typeface="Osaka" charset="0"/>
              </a:rPr>
            </a:br>
            <a:r>
              <a:rPr lang="en-US" sz="3200">
                <a:solidFill>
                  <a:schemeClr val="bg1"/>
                </a:solidFill>
                <a:latin typeface="Arial" charset="0"/>
                <a:ea typeface="Osaka" charset="0"/>
                <a:cs typeface="Osaka" charset="0"/>
              </a:rPr>
              <a:t>(14:1 NLT)</a:t>
            </a:r>
            <a:endParaRPr lang="en-US" sz="3600">
              <a:solidFill>
                <a:schemeClr val="bg1"/>
              </a:solidFill>
              <a:latin typeface="Arial"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25955" name="Rectangle 2"/>
          <p:cNvSpPr>
            <a:spLocks noGrp="1" noChangeArrowheads="1"/>
          </p:cNvSpPr>
          <p:nvPr>
            <p:ph type="title" idx="4294967295"/>
          </p:nvPr>
        </p:nvSpPr>
        <p:spPr>
          <a:xfrm>
            <a:off x="649288" y="188913"/>
            <a:ext cx="5253037" cy="1079500"/>
          </a:xfrm>
          <a:solidFill>
            <a:srgbClr val="000090"/>
          </a:solidFill>
        </p:spPr>
        <p:txBody>
          <a:bodyPr/>
          <a:lstStyle/>
          <a:p>
            <a:pPr eaLnBrk="1" hangingPunct="1"/>
            <a:r>
              <a:rPr lang="en-US" sz="5400" b="1">
                <a:solidFill>
                  <a:schemeClr val="bg1"/>
                </a:solidFill>
                <a:latin typeface="Arial" charset="0"/>
                <a:ea typeface="Osaka" charset="0"/>
                <a:cs typeface="Osaka" charset="0"/>
              </a:rPr>
              <a:t>Main Idea</a:t>
            </a:r>
          </a:p>
        </p:txBody>
      </p:sp>
      <p:sp>
        <p:nvSpPr>
          <p:cNvPr id="125956"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grpSp>
        <p:nvGrpSpPr>
          <p:cNvPr id="5" name="Group 15"/>
          <p:cNvGrpSpPr>
            <a:grpSpLocks/>
          </p:cNvGrpSpPr>
          <p:nvPr/>
        </p:nvGrpSpPr>
        <p:grpSpPr bwMode="auto">
          <a:xfrm>
            <a:off x="6372225" y="1125538"/>
            <a:ext cx="2514600" cy="4876800"/>
            <a:chOff x="4176" y="1248"/>
            <a:chExt cx="1584" cy="3072"/>
          </a:xfrm>
        </p:grpSpPr>
        <p:pic>
          <p:nvPicPr>
            <p:cNvPr id="125959" name="Picture 5" descr="tongues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76" y="3256"/>
              <a:ext cx="1584"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0" name="Rectangle 8"/>
            <p:cNvSpPr>
              <a:spLocks noChangeArrowheads="1"/>
            </p:cNvSpPr>
            <p:nvPr/>
          </p:nvSpPr>
          <p:spPr bwMode="auto">
            <a:xfrm>
              <a:off x="4392" y="1248"/>
              <a:ext cx="1152" cy="52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5400">
                  <a:solidFill>
                    <a:srgbClr val="FFFFFF"/>
                  </a:solidFill>
                  <a:latin typeface="Arial" charset="0"/>
                  <a:ea typeface="ＭＳ Ｐゴシック" charset="0"/>
                  <a:cs typeface="ＭＳ Ｐゴシック" charset="0"/>
                </a:rPr>
                <a:t>14</a:t>
              </a:r>
              <a:endParaRPr lang="en-US" sz="6600">
                <a:solidFill>
                  <a:srgbClr val="FFFFFF"/>
                </a:solidFill>
                <a:latin typeface="Arial" charset="0"/>
                <a:ea typeface="ＭＳ Ｐゴシック" charset="0"/>
                <a:cs typeface="ＭＳ Ｐゴシック" charset="0"/>
              </a:endParaRPr>
            </a:p>
          </p:txBody>
        </p:sp>
        <p:pic>
          <p:nvPicPr>
            <p:cNvPr id="125961" name="Picture 9" descr="ProphecyFlierSmal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76" y="1908"/>
              <a:ext cx="1584"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2" name="Rectangle 10"/>
            <p:cNvSpPr>
              <a:spLocks noChangeArrowheads="1"/>
            </p:cNvSpPr>
            <p:nvPr/>
          </p:nvSpPr>
          <p:spPr bwMode="auto">
            <a:xfrm>
              <a:off x="4392" y="2976"/>
              <a:ext cx="1152" cy="24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600">
                  <a:solidFill>
                    <a:srgbClr val="FFFFFF"/>
                  </a:solidFill>
                  <a:latin typeface="Arial" charset="0"/>
                  <a:ea typeface="ＭＳ Ｐゴシック" charset="0"/>
                  <a:cs typeface="ＭＳ Ｐゴシック" charset="0"/>
                </a:rPr>
                <a:t>over</a:t>
              </a:r>
              <a:endParaRPr lang="en-US" sz="6600">
                <a:solidFill>
                  <a:srgbClr val="FFFFFF"/>
                </a:solidFill>
                <a:latin typeface="Arial" charset="0"/>
                <a:ea typeface="ＭＳ Ｐゴシック" charset="0"/>
                <a:cs typeface="ＭＳ Ｐゴシック" charset="0"/>
              </a:endParaRPr>
            </a:p>
          </p:txBody>
        </p:sp>
        <p:sp>
          <p:nvSpPr>
            <p:cNvPr id="125963" name="Rectangle 11"/>
            <p:cNvSpPr>
              <a:spLocks noChangeArrowheads="1"/>
            </p:cNvSpPr>
            <p:nvPr/>
          </p:nvSpPr>
          <p:spPr bwMode="auto">
            <a:xfrm>
              <a:off x="4200" y="3792"/>
              <a:ext cx="1536" cy="384"/>
            </a:xfrm>
            <a:prstGeom prst="rect">
              <a:avLst/>
            </a:prstGeom>
            <a:solidFill>
              <a:schemeClr val="tx1"/>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a:solidFill>
                    <a:srgbClr val="FFFFFF"/>
                  </a:solidFill>
                  <a:latin typeface="Arial" charset="0"/>
                  <a:ea typeface="ＭＳ Ｐゴシック" charset="0"/>
                  <a:cs typeface="ＭＳ Ｐゴシック" charset="0"/>
                </a:rPr>
                <a:t>TONGUES</a:t>
              </a:r>
              <a:endParaRPr lang="en-US" sz="6600">
                <a:solidFill>
                  <a:srgbClr val="FFFFFF"/>
                </a:solidFill>
                <a:latin typeface="Arial" charset="0"/>
                <a:ea typeface="ＭＳ Ｐゴシック" charset="0"/>
                <a:cs typeface="ＭＳ Ｐゴシック" charset="0"/>
              </a:endParaRPr>
            </a:p>
          </p:txBody>
        </p:sp>
      </p:grpSp>
      <p:sp>
        <p:nvSpPr>
          <p:cNvPr id="125958" name="Rectangle 2"/>
          <p:cNvSpPr txBox="1">
            <a:spLocks noChangeArrowheads="1"/>
          </p:cNvSpPr>
          <p:nvPr/>
        </p:nvSpPr>
        <p:spPr bwMode="auto">
          <a:xfrm>
            <a:off x="649288" y="1052513"/>
            <a:ext cx="5253037"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5400" b="1">
                <a:solidFill>
                  <a:schemeClr val="bg1"/>
                </a:solidFill>
                <a:latin typeface="Arial" charset="0"/>
              </a:rPr>
              <a:t>We edify in public worship by emphasizing prophecy over tongues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28003" name="Rectangle 2"/>
          <p:cNvSpPr>
            <a:spLocks noGrp="1" noChangeArrowheads="1"/>
          </p:cNvSpPr>
          <p:nvPr>
            <p:ph type="title" idx="4294967295"/>
          </p:nvPr>
        </p:nvSpPr>
        <p:spPr>
          <a:xfrm>
            <a:off x="4356100" y="404813"/>
            <a:ext cx="4464050" cy="3670300"/>
          </a:xfrm>
        </p:spPr>
        <p:txBody>
          <a:bodyPr/>
          <a:lstStyle/>
          <a:p>
            <a:pPr eaLnBrk="1" hangingPunct="1"/>
            <a:r>
              <a:rPr lang="en-US" b="1">
                <a:solidFill>
                  <a:schemeClr val="bg1"/>
                </a:solidFill>
                <a:latin typeface="Arial" charset="0"/>
                <a:ea typeface="Osaka" charset="0"/>
                <a:cs typeface="Osaka" charset="0"/>
              </a:rPr>
              <a:t>But </a:t>
            </a:r>
            <a:r>
              <a:rPr lang="en-US" b="1">
                <a:solidFill>
                  <a:srgbClr val="FFFF00"/>
                </a:solidFill>
                <a:latin typeface="Arial" charset="0"/>
                <a:ea typeface="Osaka" charset="0"/>
                <a:cs typeface="Osaka" charset="0"/>
              </a:rPr>
              <a:t>why</a:t>
            </a:r>
            <a:r>
              <a:rPr lang="en-US" b="1">
                <a:solidFill>
                  <a:schemeClr val="bg1"/>
                </a:solidFill>
                <a:latin typeface="Arial" charset="0"/>
                <a:ea typeface="Osaka" charset="0"/>
                <a:cs typeface="Osaka" charset="0"/>
              </a:rPr>
              <a:t> emphasize prophecy over tongues?</a:t>
            </a:r>
            <a:endParaRPr lang="en-US" b="1">
              <a:latin typeface="Arial" charset="0"/>
              <a:ea typeface="Osaka" charset="0"/>
              <a:cs typeface="Osaka" charset="0"/>
            </a:endParaRPr>
          </a:p>
        </p:txBody>
      </p:sp>
      <p:sp>
        <p:nvSpPr>
          <p:cNvPr id="128004"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pic>
        <p:nvPicPr>
          <p:cNvPr id="128005" name="Picture 5" descr="tongues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248150"/>
            <a:ext cx="38846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9" descr="ProphecyFlierSma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8862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7" name="Rectangle 11"/>
          <p:cNvSpPr>
            <a:spLocks noChangeArrowheads="1"/>
          </p:cNvSpPr>
          <p:nvPr/>
        </p:nvSpPr>
        <p:spPr bwMode="auto">
          <a:xfrm>
            <a:off x="228600" y="5688013"/>
            <a:ext cx="3455988" cy="941387"/>
          </a:xfrm>
          <a:prstGeom prst="rect">
            <a:avLst/>
          </a:prstGeom>
          <a:solidFill>
            <a:schemeClr val="tx1"/>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a:solidFill>
                  <a:srgbClr val="FFFFFF"/>
                </a:solidFill>
                <a:latin typeface="Arial" charset="0"/>
                <a:ea typeface="ＭＳ Ｐゴシック" charset="0"/>
                <a:cs typeface="ＭＳ Ｐゴシック" charset="0"/>
              </a:rPr>
              <a:t>TONGUES</a:t>
            </a:r>
            <a:endParaRPr lang="en-US" sz="6600">
              <a:solidFill>
                <a:srgbClr val="FFFFFF"/>
              </a:solidFill>
              <a:latin typeface="Arial" charset="0"/>
              <a:ea typeface="ＭＳ Ｐゴシック" charset="0"/>
              <a:cs typeface="ＭＳ Ｐゴシック" charset="0"/>
            </a:endParaRPr>
          </a:p>
        </p:txBody>
      </p:sp>
      <p:sp>
        <p:nvSpPr>
          <p:cNvPr id="128008" name="Rectangle 10"/>
          <p:cNvSpPr>
            <a:spLocks noChangeArrowheads="1"/>
          </p:cNvSpPr>
          <p:nvPr/>
        </p:nvSpPr>
        <p:spPr bwMode="auto">
          <a:xfrm>
            <a:off x="0" y="3124200"/>
            <a:ext cx="3886200" cy="838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600">
                <a:solidFill>
                  <a:srgbClr val="FFFFFF"/>
                </a:solidFill>
                <a:latin typeface="Arial" charset="0"/>
                <a:ea typeface="ＭＳ Ｐゴシック" charset="0"/>
                <a:cs typeface="ＭＳ Ｐゴシック" charset="0"/>
              </a:rPr>
              <a:t>over</a:t>
            </a:r>
            <a:endParaRPr lang="en-US" sz="6600">
              <a:solidFill>
                <a:srgbClr val="FFFFFF"/>
              </a:solidFill>
              <a:latin typeface="Arial" charset="0"/>
              <a:ea typeface="ＭＳ Ｐゴシック" charset="0"/>
              <a:cs typeface="ＭＳ Ｐゴシック" charset="0"/>
            </a:endParaRPr>
          </a:p>
        </p:txBody>
      </p:sp>
      <p:sp>
        <p:nvSpPr>
          <p:cNvPr id="9" name="Rectangle 2"/>
          <p:cNvSpPr txBox="1">
            <a:spLocks noChangeArrowheads="1"/>
          </p:cNvSpPr>
          <p:nvPr/>
        </p:nvSpPr>
        <p:spPr bwMode="auto">
          <a:xfrm rot="-861980">
            <a:off x="4356100" y="4292600"/>
            <a:ext cx="4464050" cy="1655763"/>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6000" b="1">
                <a:solidFill>
                  <a:srgbClr val="FFFFFF"/>
                </a:solidFill>
                <a:latin typeface="Arial" charset="0"/>
              </a:rPr>
              <a:t>3 reasons</a:t>
            </a:r>
            <a:endParaRPr lang="en-US" sz="6000" b="1">
              <a:solidFill>
                <a:srgbClr val="000000"/>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30051" name="Rectangle 2"/>
          <p:cNvSpPr>
            <a:spLocks noGrp="1" noChangeArrowheads="1"/>
          </p:cNvSpPr>
          <p:nvPr>
            <p:ph type="title" idx="4294967295"/>
          </p:nvPr>
        </p:nvSpPr>
        <p:spPr>
          <a:xfrm>
            <a:off x="5148263" y="609600"/>
            <a:ext cx="3671887" cy="4343400"/>
          </a:xfrm>
        </p:spPr>
        <p:txBody>
          <a:bodyPr/>
          <a:lstStyle/>
          <a:p>
            <a:pPr eaLnBrk="1" hangingPunct="1"/>
            <a:r>
              <a:rPr lang="en-US" b="1">
                <a:solidFill>
                  <a:schemeClr val="bg1"/>
                </a:solidFill>
                <a:latin typeface="Arial" charset="0"/>
                <a:ea typeface="Osaka" charset="0"/>
                <a:cs typeface="Osaka" charset="0"/>
              </a:rPr>
              <a:t>I. Prophecy benefits </a:t>
            </a:r>
            <a:r>
              <a:rPr lang="en-US" b="1">
                <a:solidFill>
                  <a:srgbClr val="FFFF00"/>
                </a:solidFill>
                <a:latin typeface="Arial" charset="0"/>
                <a:ea typeface="Osaka" charset="0"/>
                <a:cs typeface="Osaka" charset="0"/>
              </a:rPr>
              <a:t>other</a:t>
            </a:r>
            <a:r>
              <a:rPr lang="en-US" b="1">
                <a:solidFill>
                  <a:schemeClr val="bg1"/>
                </a:solidFill>
                <a:latin typeface="Arial" charset="0"/>
                <a:ea typeface="Osaka" charset="0"/>
                <a:cs typeface="Osaka" charset="0"/>
              </a:rPr>
              <a:t> believers (2-5)</a:t>
            </a:r>
            <a:endParaRPr lang="en-US" b="1">
              <a:latin typeface="Arial" charset="0"/>
              <a:ea typeface="Osaka" charset="0"/>
              <a:cs typeface="Osaka" charset="0"/>
            </a:endParaRPr>
          </a:p>
        </p:txBody>
      </p:sp>
      <p:sp>
        <p:nvSpPr>
          <p:cNvPr id="130052"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pic>
        <p:nvPicPr>
          <p:cNvPr id="130053" name="Picture 1030" descr="438px-Agab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06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32099"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32100" name="Rectangle 2"/>
          <p:cNvSpPr>
            <a:spLocks noChangeArrowheads="1"/>
          </p:cNvSpPr>
          <p:nvPr/>
        </p:nvSpPr>
        <p:spPr bwMode="auto">
          <a:xfrm>
            <a:off x="0" y="2286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pPr>
            <a:r>
              <a:rPr lang="en-US" sz="3200" b="1" baseline="30000">
                <a:solidFill>
                  <a:srgbClr val="FFFFFF"/>
                </a:solidFill>
                <a:latin typeface="Arial" charset="0"/>
              </a:rPr>
              <a:t>2</a:t>
            </a:r>
            <a:r>
              <a:rPr lang="en-US" sz="3200" b="1">
                <a:solidFill>
                  <a:srgbClr val="FFFFFF"/>
                </a:solidFill>
                <a:latin typeface="Arial" charset="0"/>
              </a:rPr>
              <a:t>For if you have the ability to speak in tongues, you will be talking only to God, </a:t>
            </a:r>
            <a:br>
              <a:rPr lang="en-US" sz="3200" b="1">
                <a:solidFill>
                  <a:srgbClr val="FFFFFF"/>
                </a:solidFill>
                <a:latin typeface="Arial" charset="0"/>
              </a:rPr>
            </a:br>
            <a:r>
              <a:rPr lang="en-US" sz="3200" b="1">
                <a:solidFill>
                  <a:srgbClr val="FFFFFF"/>
                </a:solidFill>
                <a:latin typeface="Arial" charset="0"/>
              </a:rPr>
              <a:t>since people won</a:t>
            </a:r>
            <a:r>
              <a:rPr lang="fr-FR" sz="3200" b="1">
                <a:solidFill>
                  <a:srgbClr val="FFFFFF"/>
                </a:solidFill>
                <a:latin typeface="Arial" charset="0"/>
              </a:rPr>
              <a:t>'</a:t>
            </a:r>
            <a:r>
              <a:rPr lang="en-US" sz="3200" b="1">
                <a:solidFill>
                  <a:srgbClr val="FFFFFF"/>
                </a:solidFill>
                <a:latin typeface="Arial" charset="0"/>
              </a:rPr>
              <a:t>t be able to understand you. You will be speaking by the power of the Spirit, but it will all be mysterious. </a:t>
            </a:r>
            <a:br>
              <a:rPr lang="en-US" sz="3200" b="1">
                <a:solidFill>
                  <a:srgbClr val="FFFFFF"/>
                </a:solidFill>
                <a:latin typeface="Arial" charset="0"/>
              </a:rPr>
            </a:br>
            <a:r>
              <a:rPr lang="en-US" sz="3200" b="1">
                <a:solidFill>
                  <a:srgbClr val="FFFFFF"/>
                </a:solidFill>
                <a:latin typeface="Arial" charset="0"/>
              </a:rPr>
              <a:t/>
            </a:r>
            <a:br>
              <a:rPr lang="en-US" sz="3200" b="1">
                <a:solidFill>
                  <a:srgbClr val="FFFFFF"/>
                </a:solidFill>
                <a:latin typeface="Arial" charset="0"/>
              </a:rPr>
            </a:br>
            <a:r>
              <a:rPr lang="en-US" sz="3200" b="1" baseline="30000">
                <a:solidFill>
                  <a:srgbClr val="FFFFFF"/>
                </a:solidFill>
                <a:latin typeface="Arial" charset="0"/>
              </a:rPr>
              <a:t>3</a:t>
            </a:r>
            <a:r>
              <a:rPr lang="en-US" sz="3200" b="1">
                <a:solidFill>
                  <a:srgbClr val="FFFFFF"/>
                </a:solidFill>
                <a:latin typeface="Arial" charset="0"/>
              </a:rPr>
              <a:t>But one who prophesies strengthens others, encourages them, and comforts them (NLT).</a:t>
            </a:r>
          </a:p>
        </p:txBody>
      </p:sp>
      <p:pic>
        <p:nvPicPr>
          <p:cNvPr id="132101" name="Picture 1032"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Rectangle 2"/>
          <p:cNvSpPr>
            <a:spLocks noGrp="1" noChangeArrowheads="1"/>
          </p:cNvSpPr>
          <p:nvPr>
            <p:ph type="title" idx="4294967295"/>
          </p:nvPr>
        </p:nvSpPr>
        <p:spPr>
          <a:xfrm>
            <a:off x="2843213" y="0"/>
            <a:ext cx="6300787" cy="2209800"/>
          </a:xfrm>
          <a:solidFill>
            <a:srgbClr val="CC3300"/>
          </a:solidFill>
        </p:spPr>
        <p:txBody>
          <a:bodyPr/>
          <a:lstStyle/>
          <a:p>
            <a:pPr marL="736600" indent="-736600" algn="l" eaLnBrk="1" hangingPunct="1">
              <a:lnSpc>
                <a:spcPct val="90000"/>
              </a:lnSpc>
              <a:defRPr/>
            </a:pPr>
            <a:r>
              <a:rPr lang="en-US" sz="3600" b="1" dirty="0">
                <a:solidFill>
                  <a:schemeClr val="bg1"/>
                </a:solidFill>
                <a:effectLst>
                  <a:outerShdw blurRad="38100" dist="38100" dir="2700000" algn="tl">
                    <a:srgbClr val="000000"/>
                  </a:outerShdw>
                </a:effectLst>
                <a:latin typeface="Arial" charset="0"/>
                <a:ea typeface="Osaka" charset="0"/>
                <a:cs typeface="Osaka" charset="0"/>
              </a:rPr>
              <a:t>A.	Prophecy is understood by others while tongues is understood only by God (2-3).</a:t>
            </a:r>
            <a:endParaRPr lang="en-US" sz="3600" b="1" dirty="0">
              <a:solidFill>
                <a:schemeClr val="tx1"/>
              </a:solidFill>
              <a:latin typeface="Times"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10.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2004:Templates:Presentations:Designs:Crumple</Template>
  <TotalTime>4662</TotalTime>
  <Words>1414</Words>
  <Application>Microsoft Macintosh PowerPoint</Application>
  <PresentationFormat>On-screen Show (4:3)</PresentationFormat>
  <Paragraphs>174</Paragraphs>
  <Slides>46</Slides>
  <Notes>40</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46</vt:i4>
      </vt:variant>
    </vt:vector>
  </HeadingPairs>
  <TitlesOfParts>
    <vt:vector size="71" baseType="lpstr">
      <vt:lpstr>Times New Roman</vt:lpstr>
      <vt:lpstr>Osaka</vt:lpstr>
      <vt:lpstr>Arial</vt:lpstr>
      <vt:lpstr>Candara</vt:lpstr>
      <vt:lpstr>ＭＳ Ｐゴシック</vt:lpstr>
      <vt:lpstr>Arial Narrow</vt:lpstr>
      <vt:lpstr>Comic Sans MS</vt:lpstr>
      <vt:lpstr>Tahoma</vt:lpstr>
      <vt:lpstr>Wingdings</vt:lpstr>
      <vt:lpstr>Geneva</vt:lpstr>
      <vt:lpstr>Times</vt:lpstr>
      <vt:lpstr>Arial Narrow Bold</vt:lpstr>
      <vt:lpstr>SimSun</vt:lpstr>
      <vt:lpstr>Arial Bold</vt:lpstr>
      <vt:lpstr>Bwgrkl</vt:lpstr>
      <vt:lpstr>SOHO</vt:lpstr>
      <vt:lpstr>Blank Presentation</vt:lpstr>
      <vt:lpstr>Default Design</vt:lpstr>
      <vt:lpstr>Gesture</vt:lpstr>
      <vt:lpstr>Earth</vt:lpstr>
      <vt:lpstr>11_Blank Presentation</vt:lpstr>
      <vt:lpstr>4_Default Design</vt:lpstr>
      <vt:lpstr>1_Expedition</vt:lpstr>
      <vt:lpstr>1_SOHO</vt:lpstr>
      <vt:lpstr>1_Orbit</vt:lpstr>
      <vt:lpstr>Words from the Lord</vt:lpstr>
      <vt:lpstr>Bill Gates</vt:lpstr>
      <vt:lpstr>God Speaks</vt:lpstr>
      <vt:lpstr>Gifts in 1 Corinthians 12–14</vt:lpstr>
      <vt:lpstr>Let love be your highest goal! But you should also desire the special abilities the Spirit gives–especially the ability to prophesy  (14:1 NLT)</vt:lpstr>
      <vt:lpstr>Main Idea</vt:lpstr>
      <vt:lpstr>But why emphasize prophecy over tongues?</vt:lpstr>
      <vt:lpstr>I. Prophecy benefits other believers (2-5)</vt:lpstr>
      <vt:lpstr>A. Prophecy is understood by others while tongues is understood only by God (2-3).</vt:lpstr>
      <vt:lpstr>Wayne Grudem's Definition of Prophecy</vt:lpstr>
      <vt:lpstr>PROPHECY</vt:lpstr>
      <vt:lpstr>Why Are Requirements of True Prophecy Necessary?</vt:lpstr>
      <vt:lpstr>Definitions</vt:lpstr>
      <vt:lpstr>Tests of a True Prophet (Deut. 18:20, 22)</vt:lpstr>
      <vt:lpstr>False prophecies change</vt:lpstr>
      <vt:lpstr>Prophecy is Not Interpreted</vt:lpstr>
      <vt:lpstr>God's Household (Eph. 2:19-22)</vt:lpstr>
      <vt:lpstr>A Stern Warning (Rev. 22:18-19)</vt:lpstr>
      <vt:lpstr>My Friend Henry</vt:lpstr>
      <vt:lpstr>The Two Witnesses (Rev. 11:3)</vt:lpstr>
      <vt:lpstr>How does tongues differ from prophecy?</vt:lpstr>
      <vt:lpstr>The Spirit Came at Pentecost (Acts 2)</vt:lpstr>
      <vt:lpstr>Apostles praised God in languages they had never learned (Acts 2)</vt:lpstr>
      <vt:lpstr>A. Prophecy is understood by others while tongues is understood only by God (2-3).</vt:lpstr>
      <vt:lpstr>Tongues Comparisons</vt:lpstr>
      <vt:lpstr>B. Prophecy edifies the church while tongues only edifies the speaker (4-5).</vt:lpstr>
      <vt:lpstr>II. Uninterpreted tongues are incomprehensible (6-19)</vt:lpstr>
      <vt:lpstr>Tongues benefit no one unless they reveal God's will (1 Cor. 14:6 NAU)</vt:lpstr>
      <vt:lpstr>Tongues without interpretation don’t communicate like musical instruments that don’t distinguish notes (14:7-9 NAU).</vt:lpstr>
      <vt:lpstr>Emphasize intelligible gifts more than uninterpreted tongues (14:10-12 NAU)</vt:lpstr>
      <vt:lpstr>Prayer and singing are superior only when understood because this edifies people (14:13-17 NAU)</vt:lpstr>
      <vt:lpstr>Prayer and singing are superior only when understood because this edifies people (14:13-17 NAU)</vt:lpstr>
      <vt:lpstr>A little understandable prophecy is better than a lot of incomprehensible tongues (14:18-19 NAU)</vt:lpstr>
      <vt:lpstr>III. Prophecy has a superior purpose and results (20-25).</vt:lpstr>
      <vt:lpstr>A. Prophecy has a superior purpose (20-22).</vt:lpstr>
      <vt:lpstr>Purpose for Jewish Unbelievers</vt:lpstr>
      <vt:lpstr>A Biblical Definition  of Tongues</vt:lpstr>
      <vt:lpstr>Modern Tongues are Not Languages</vt:lpstr>
      <vt:lpstr>I once knew a little Greek…</vt:lpstr>
      <vt:lpstr>Today: Real Languages?  For Unbelievers?</vt:lpstr>
      <vt:lpstr>Why can't tongues be a special prayer language?</vt:lpstr>
      <vt:lpstr>A. Prophecy has a superior purpose (20-22).</vt:lpstr>
      <vt:lpstr>B. Prophecy has superior results (23-25).</vt:lpstr>
      <vt:lpstr>God's Word must have the highest priority in public worship  (Main Idea)</vt:lpstr>
      <vt:lpstr>Black</vt:lpstr>
      <vt:lpstr>NT Preaching link at BibleStudyDownloads.org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Josephine Tan</dc:creator>
  <cp:lastModifiedBy>Rick Griffith</cp:lastModifiedBy>
  <cp:revision>209</cp:revision>
  <cp:lastPrinted>2009-04-22T19:24:48Z</cp:lastPrinted>
  <dcterms:created xsi:type="dcterms:W3CDTF">2005-02-17T13:08:46Z</dcterms:created>
  <dcterms:modified xsi:type="dcterms:W3CDTF">2017-07-12T12:47:00Z</dcterms:modified>
</cp:coreProperties>
</file>